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9" r:id="rId6"/>
    <p:sldId id="275" r:id="rId7"/>
    <p:sldId id="260" r:id="rId8"/>
    <p:sldId id="261" r:id="rId9"/>
    <p:sldId id="263" r:id="rId10"/>
    <p:sldId id="262" r:id="rId11"/>
    <p:sldId id="264" r:id="rId12"/>
    <p:sldId id="272" r:id="rId13"/>
    <p:sldId id="265" r:id="rId14"/>
    <p:sldId id="266" r:id="rId15"/>
    <p:sldId id="267" r:id="rId16"/>
    <p:sldId id="271" r:id="rId17"/>
    <p:sldId id="270" r:id="rId18"/>
    <p:sldId id="268" r:id="rId19"/>
    <p:sldId id="274" r:id="rId20"/>
    <p:sldId id="269"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6-9-2021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https://www.youtube.com/watch?v=wW4Rj4zqNJ0 </a:t>
            </a:r>
          </a:p>
        </p:txBody>
      </p:sp>
      <p:sp>
        <p:nvSpPr>
          <p:cNvPr id="4" name="Tijdelijke aanduiding voor dianummer 3"/>
          <p:cNvSpPr>
            <a:spLocks noGrp="1"/>
          </p:cNvSpPr>
          <p:nvPr>
            <p:ph type="sldNum" sz="quarter" idx="10"/>
          </p:nvPr>
        </p:nvSpPr>
        <p:spPr/>
        <p:txBody>
          <a:bodyPr/>
          <a:lstStyle/>
          <a:p>
            <a:fld id="{71C70D50-2B43-4F61-B9BB-C1B379F3783C}" type="slidenum">
              <a:rPr lang="nl-NL" smtClean="0"/>
              <a:t>16</a:t>
            </a:fld>
            <a:endParaRPr lang="nl-NL"/>
          </a:p>
        </p:txBody>
      </p:sp>
    </p:spTree>
    <p:extLst>
      <p:ext uri="{BB962C8B-B14F-4D97-AF65-F5344CB8AC3E}">
        <p14:creationId xmlns:p14="http://schemas.microsoft.com/office/powerpoint/2010/main" val="1828122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6-9-2021</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6-9-2021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6-9-2021</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6-9-2021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9764140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6-9-2021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nl/url?sa=i&amp;rct=j&amp;q=&amp;esrc=s&amp;frm=1&amp;source=images&amp;cd=&amp;docid=cLk3p6ZLCx3rSM&amp;tbnid=5XOTsIXBY2iRaM:&amp;ved=0CAUQjRw&amp;url=https://www.nationalebeeldbank.nl/zoek?t%3Dtilburg%2Bkermis&amp;ei=JXf8U9GhMMec0QXnu4GYAg&amp;bvm=bv.73612305,d.bGQ&amp;psig=AFQjCNEwc4uZxS9tKBmTjD8BfDnxOWkczQ&amp;ust=1409140888406800" TargetMode="Externa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www.weerplaza.nl/ginc/redactie/images/15aug13-feesttent.jpg" TargetMode="External"/><Relationship Id="rId2" Type="http://schemas.openxmlformats.org/officeDocument/2006/relationships/hyperlink" Target="https://www.youtube.com/watch?v=D8YJxdSBayc" TargetMode="Externa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Les 1 Vrijetijd</a:t>
            </a:r>
            <a:endParaRPr lang="nl-NL" sz="4400" dirty="0">
              <a:solidFill>
                <a:srgbClr val="B8A1FF"/>
              </a:solidFill>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1083099999"/>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rgbClr val="000644"/>
                          </a:solidFill>
                        </a:rPr>
                        <a:t>Week 1</a:t>
                      </a:r>
                      <a:endParaRPr lang="nl-NL" sz="1200" b="1" kern="1200" dirty="0">
                        <a:solidFill>
                          <a:srgbClr val="000644"/>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pic>
        <p:nvPicPr>
          <p:cNvPr id="12" name="Afbeelding 11">
            <a:extLst>
              <a:ext uri="{FF2B5EF4-FFF2-40B4-BE49-F238E27FC236}">
                <a16:creationId xmlns:a16="http://schemas.microsoft.com/office/drawing/2014/main" id="{F3E60347-9AB3-4D6E-8A5D-FC1CD78142C2}"/>
              </a:ext>
            </a:extLst>
          </p:cNvPr>
          <p:cNvPicPr>
            <a:picLocks noChangeAspect="1"/>
          </p:cNvPicPr>
          <p:nvPr/>
        </p:nvPicPr>
        <p:blipFill>
          <a:blip r:embed="rId5"/>
          <a:stretch>
            <a:fillRect/>
          </a:stretch>
        </p:blipFill>
        <p:spPr>
          <a:xfrm>
            <a:off x="1022582" y="3175831"/>
            <a:ext cx="6691876" cy="1875563"/>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Doelstellingen en doelgroep</a:t>
            </a:r>
          </a:p>
        </p:txBody>
      </p:sp>
      <p:sp>
        <p:nvSpPr>
          <p:cNvPr id="3" name="Tijdelijke aanduiding voor inhoud 2"/>
          <p:cNvSpPr>
            <a:spLocks noGrp="1"/>
          </p:cNvSpPr>
          <p:nvPr>
            <p:ph idx="1"/>
          </p:nvPr>
        </p:nvSpPr>
        <p:spPr/>
        <p:txBody>
          <a:bodyPr/>
          <a:lstStyle/>
          <a:p>
            <a:r>
              <a:rPr lang="nl-NL" dirty="0"/>
              <a:t>Voor wie organiseer je het evenement (doelgroep) en wat wil je ermee bereiken (doelstelling)? </a:t>
            </a:r>
          </a:p>
          <a:p>
            <a:pPr marL="0" indent="0">
              <a:buNone/>
            </a:pPr>
            <a:endParaRPr lang="nl-NL" dirty="0"/>
          </a:p>
          <a:p>
            <a:pPr marL="0" indent="0">
              <a:buNone/>
            </a:pPr>
            <a:endParaRPr lang="nl-NL" dirty="0"/>
          </a:p>
        </p:txBody>
      </p:sp>
      <p:pic>
        <p:nvPicPr>
          <p:cNvPr id="5" name="Afbeelding 4">
            <a:extLst>
              <a:ext uri="{FF2B5EF4-FFF2-40B4-BE49-F238E27FC236}">
                <a16:creationId xmlns:a16="http://schemas.microsoft.com/office/drawing/2014/main" id="{6B73CF14-A306-44F6-B8A2-5C85F141B1C9}"/>
              </a:ext>
            </a:extLst>
          </p:cNvPr>
          <p:cNvPicPr>
            <a:picLocks noChangeAspect="1"/>
          </p:cNvPicPr>
          <p:nvPr/>
        </p:nvPicPr>
        <p:blipFill>
          <a:blip r:embed="rId2"/>
          <a:stretch>
            <a:fillRect/>
          </a:stretch>
        </p:blipFill>
        <p:spPr>
          <a:xfrm>
            <a:off x="1811524" y="2974172"/>
            <a:ext cx="8568952" cy="3883829"/>
          </a:xfrm>
          <a:prstGeom prst="rect">
            <a:avLst/>
          </a:prstGeom>
        </p:spPr>
      </p:pic>
    </p:spTree>
    <p:extLst>
      <p:ext uri="{BB962C8B-B14F-4D97-AF65-F5344CB8AC3E}">
        <p14:creationId xmlns:p14="http://schemas.microsoft.com/office/powerpoint/2010/main" val="3535483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Budget	</a:t>
            </a:r>
          </a:p>
        </p:txBody>
      </p:sp>
      <p:sp>
        <p:nvSpPr>
          <p:cNvPr id="3" name="Tijdelijke aanduiding voor inhoud 2"/>
          <p:cNvSpPr>
            <a:spLocks noGrp="1"/>
          </p:cNvSpPr>
          <p:nvPr>
            <p:ph idx="1"/>
          </p:nvPr>
        </p:nvSpPr>
        <p:spPr/>
        <p:txBody>
          <a:bodyPr/>
          <a:lstStyle/>
          <a:p>
            <a:r>
              <a:rPr lang="nl-NL" dirty="0"/>
              <a:t>Hoeveel heb je te besteden?</a:t>
            </a:r>
          </a:p>
        </p:txBody>
      </p:sp>
      <p:pic>
        <p:nvPicPr>
          <p:cNvPr id="4098" name="Picture 2" descr="http://www.startpagina.nl/athene/dochters/internetmiljonairs/images/ge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753" y="2276872"/>
            <a:ext cx="4746595"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43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Datum, duur en tijdstip</a:t>
            </a:r>
          </a:p>
        </p:txBody>
      </p:sp>
      <p:sp>
        <p:nvSpPr>
          <p:cNvPr id="3" name="Tijdelijke aanduiding voor inhoud 2"/>
          <p:cNvSpPr>
            <a:spLocks noGrp="1"/>
          </p:cNvSpPr>
          <p:nvPr>
            <p:ph idx="1"/>
          </p:nvPr>
        </p:nvSpPr>
        <p:spPr/>
        <p:txBody>
          <a:bodyPr/>
          <a:lstStyle/>
          <a:p>
            <a:r>
              <a:rPr lang="nl-NL" dirty="0"/>
              <a:t>Wanneer gaat het plaatsvinden? </a:t>
            </a:r>
          </a:p>
          <a:p>
            <a:r>
              <a:rPr lang="nl-NL" dirty="0"/>
              <a:t>Hoe lang gaat het duren? </a:t>
            </a:r>
          </a:p>
          <a:p>
            <a:r>
              <a:rPr lang="nl-NL" dirty="0"/>
              <a:t>Geschikte datum en tijd.</a:t>
            </a:r>
          </a:p>
          <a:p>
            <a:endParaRPr lang="nl-NL" dirty="0"/>
          </a:p>
        </p:txBody>
      </p:sp>
      <p:sp>
        <p:nvSpPr>
          <p:cNvPr id="4" name="AutoShape 2" descr="data:image/jpeg;base64,/9j/4AAQSkZJRgABAQAAAQABAAD/2wCEAAkGBhQSEBUUEhQVFRUUFBUYFBQVFxQUFRUVFBQVFBUUFBQYHCYeFxkkGRQUHy8gIycpLCwsFR4xNTAqNSYrLCkBCQoKDgwNFA0PFCkYFBgpKSkpKSkyKSkpKSkpKSkpKSkpKSkpKSkpKSkpKSkpKSkpKSkpKSkpKSkpKSkpKSkpKf/AABEIAMkA+wMBIgACEQEDEQH/xAAcAAAABwEBAAAAAAAAAAAAAAAAAQMEBQYHAgj/xABMEAABAwICBAgJCQYFAwUAAAABAAIDBBESIQUGMUEHEyJRYXGBkSMyUnKSobGy0RQVM0JTYpPB0xdzosLS8BYkQ2OCROHiJTWjs8P/xAAXAQEBAQEAAAAAAAAAAAAAAAAAAQID/8QAGxEBAQEBAQEBAQAAAAAAAAAAAAERMRJBAiH/2gAMAwEAAhEDEQA/ANwRogmek9LMp2tdJeznYRYXzsT7AlD1BQZ1xg+/6K5OudPzv9AqbFyp5BQP+M6fnf6JXY1wg53+iU2GJtBQw1sg53eiV1/iiHnd6JTYYl0FEjWaHnd6JXY1ih53eiU2GJNBRo1hh5z6JXQ07Fzn0SmwxIIJj88xc57j8EfzzF5R7nfBNhlPUEy+d4/KPc74I/neLyvU74JsMp4gmg0rH5Xqd8ER0tF5Xqd8E2GHiCaDSsXlep3wQ+dY/K9Tvgmww7QTP52i8r1O+CP51i8r1O+CamHaCafOsXlDuPwR/OkflDuPwTTDpBNPnWLyx6/gh87ReWPX8E0O0Ez+d4vLHr+CI6Zh8sev4JoeoJj89w/aN9fwSlNpOOR2FjwTa9hfYLZ+sK6HSCCCAlWNfPoov3h9wqzqsa+fRR/vP5Cp+uLFPuuboNC53rk2UAXbUm1LMCqFI0uAk4glQg7a1LsSAXTXKNFSu2yJG66CBw2RdByQajc6wuSABtJyA7VQ7Dly56qmk9f6aI2a4yu8mMXHp7O66Yt1h0jUZ09II2+XLzc93Fo9SgvIeiJVMboPSr/pKuOO+5g6PutHNzpRup9aT/7lLfLYH77jy+gqi5MK6uqTS6BrizHFpEkXcOWx1rscWOHKvvaRsTkx6Xi2/J6gc2THH3FBa0GqqM15MRtWUs0B8qxczvsPVdT+jdLxTi8MjX8+E5jracx2hA9cEHFHZE4KoTK4KUIRFqBMhJPSxSLkCKltVm+Hcf8AbPvNUcGKU1aHh3fuz7zUnUvFoQQQXVgSrGvn0Uf7w+4VZ1WteR4OPzz7pUvFintCLCuwMkdlybAMSoYuWJYhVBxhK4UmxKgoQo1q6DETEq1FJ4EYC7IVI1w10wEwU5u85OcM7HZhb09PYEEtrBrnFS3aOXJuYDs847lB02g63SXLqHmKHa2MZFw+6z83KR1P1D4sCoqhjlJuIzmGH7w3v6N3svPyW5ucrjxefmx22ndYZc98rFVih1ehpHMfTxscxofx735vDQ24eJDsLS03YM+V0KXi0hGWsfxrAydwEf3ycsLS7be2y3OnWmm2pZ+iCX/63Kmln+U0QOeoh/M/mgu7KUWAJcbW2udu6iFXJKuU1tRBFxfIp43xiQG2JxbfE5vKtYuVsa1QdfqwXTSzRTuifLEyO7Wg4QxzTcEnaQ23RdBDaQq6ihiL5HUZbe/FN42F7ruueLsczck7OdW2mu9jHjE3EwOwuAJGMB1nDbcbNqqtDqBLFIZG1Mb5Cb45qcSuHU5zyR2K6wtIaMRDnWGIgWBdbMgbgTfJEIEubff0Dq2YT8TtVU1g1Yp5ZWOjJp6l5OB0Iw3LRic6SMWwjZdwscxtVyey/b+areo0hloY3PJc9rpG4nEl2Uh+sc9lu5BCf4jqqFwZXs4yImzamMX9LZc9Bs7rVro65kzA+Jwex2xzTcdXQeg5p1UUwLXNeA9rgQQ4Agg7nDZZUbSers2jnmoobui2zU5u4YRtLd7mj0m9IugupRHYo/QGn4quLjIzsycw+Mx3MejmOw94EiQgSKTKWKTc1BxdSWrZ8M7zD7zVGFSmrQ8M7zD7zVZ1LxZkESFl0YBVvXf6OPzz7pVkVb12Hg4/PPuqXgqQCCMBCy5NumBKApNoSoaqFGBKNCKNqXDUBNSoXLQkq+sbFG+R5s1jS4noAuiq1r3rPxDOKjPhHjMjaxhy7HHMDoBKjdQtVZMHy0tY5wN4WSlzWkDxn4gDhO5psQNvMqzQQP0jXta695X4n/dYBcgdTAAOlbnTUzW2a1uFrA0AbNg5LcttgAfRQQlfrAIKiBsseHjYpXuJdfiWxML3AgDlnJwuLcw6U4Nd78W+SmmjgmcGxzuLC0l3iF7AbsBttzSetGrktTWMLRaMUlRHxhIs2SVr2tBbfFvbsCjhoysnp6ajfTcU2F8JknMjHMc2HIYGjMkj1824L2UXF325pW21HZAlZGAlLIIOAF0QukZQJ3TXReio4GYIgWtxOdYkuzcbnM+xPLLoIOcKZvYBctzG+x2du4dG5IayUlNJB/my0RNcHXc8sGIXsLggm9zkNqofyGOeVh0RA+LBIMVWXSRxWG1oY9xMm7dutbNAtrNoeSgm+XUgAaT/AJiIeJYnM28gnb5JsR0WzRGlWVMLZYzdrtx2tcNrXdIKWOiomve7BiMoIJN3cm2cfKNmsy8UWG3mWe0sx0VpB0JJ+Tz2LSdwJs09bTdp5xYoNGcFw5BktxcIIOC1SOrg8M7zD7zVHlSOrg8KfMPvNVnUvFjRoILowJVzXQeDj88+6rIq9riORH5x91S8FUw5I8K7woYVzbBrF2GLpjEoGouOo2pWyKMJQBBzZUrhQ0lgp2QjbM/leZHZx9ZarVpWQhoa0kFxtcbQACT+WfSsj13kd8pDC4uDGHDck2Djnt6QkFs4HdHXdPOcsIawHbbFd7z3BvetNpvFBO13KP8Ayzt2Cw7FnnB1UtZQYDDM4zSvHGNhc+MYsMQxSDJtrXN9gSmndLPbWzMrKiqpYAR8m4hpEcjM+U6RoJLtmVjbMZWsqjRQjCz3VnWl3y5lOyeapgla7DJOwte17Q53IeQC9vJsbgbejPRGhFEgjKKyAkFzPMGMc52xrS478mguOXUFVHcKFD5cnZE5Bbbo7rOjwwMGL/LO+54RueduXyeT2X/NLaB4WInB/wAqHFnEMHFtc8FpGYdne4I2779CDQAjuqn+1Cg+0f8AhPQ/afQfav8AwpPggsGk9GRVDMEzA9twcJv4wBAORBvYnvUK/g7oD/0zex8o/nSX7T9H/av/AApf6UhU8KtA1pLXveRsa2N4Jz3F4DenM7kFnMADA1uWEAN32wizdu3YFTOEjRAmojIM3w8vdfAbNkbYc2R/4LkcMdHvjqB/xiP/AOindEaYhroHOiBdHIXNfcBpbiFntcL7dpyuOVtUFU1E1l4yIMebubyeu2w9yuYKxbQGKKrdHncFzTbymEt9vtWq6Bry8Fj/AB2BtzucDexHolESqktXvpT5h95qj2qR1f8ApT5h95qs6XixIkaC6MAq/rf4kfnH3VYFX9bvEj84+6peCu4ckA1Gjsubo6YEphXLEogDWpUNyQiCKpqAxjnHY0EnsQQekPCy2GwEt9Hxz3kDsWd676JDJsQvfCL99/yK0TR4u5nPxdz1vcT+SoeukpMz23vy2t6sVO6w71BeeDE30WNlmzPvkb5PY878sipXSOqc5mfLT188XGG7o3Bs0ey3Ia4gNA6j1qrcD1cHQVELnWza8Z4RaRpYT3tb3rTIpsTWu8oA94utCC0NqnxUxnnmkqZy3AJJAGhjN7Y2DJu31nZc3sGFGAmOm5Jm08hpg0zNbdjXC4JG0WuMyL26bIh4/Zfm2nm6+ZVnS3CBRwXHGca4fVh5fe/Jg71WhqXpGuIdWzljD9QnFbqiZZg7VZtEcHNJBYlnGuH1pcx2MHJCKrj9c6+sJbRU+Bpyx24w9r3AMHci0dwTvecVVLa+1seZ9I5DsC02OMAAAAAbAMgOoI8KCo6I4NKWnm40Bz7eK19i0XFiT5R296sPzPB9jF6DPgn+FEQiGB0LB9jF+Gz4IHQlP9hF+Gz4J9ZEWoGPzHT/AGEP4bPgmeltGQxQueyijmc21o2Rwhzs87EjcM8rnmBUzZcuKDKdYqrRE4u+KogmawtEUcRifizIxMALHG52kqa1V0TUGigu91JIWPLwyGAGSz2iN8jHsydhIzyJvmr1/e1M6pgLxdmKzDuabYnNtkfNOzmUGMVcDm6ama0f60p6ruD7959atNHpTBPe2GxwPzyzGJpv/e1Vqoqv/Wp3buPe3+IM/lUtrawNDrZcZG702Avae4O9SC9xTBwuDdSurv0p8w+1qyTULWV7uQ83sta1cdeU+Yfa1WdLxZEEEF0YBQOtY5EfnH2KeUHrQOSzzj7FLxYgDHkuWsS2HJEGrm2LAug1dtajsgNjUy08LU0t/IPqsnoTbTAvTy3+yf7pQRei5LykHaGtt5uHk/mqJr/Q8XNKQc3tilHQYn8Wf4XDuVw0bL4VhG10Tb9hNvUm2uGrwl8MSbsjcCBsMbrh4tvNiT2BQU/UDTQptIMcco5OQ7obLYsPY7D3Fbh8pEYeZOQ1gLySRkzxnE25iHd4Xmt0RYXMd40ZIPS07x0Zg9TlrupmkpNIwHjpWu4lhifThgDpWSMDXPklJuS4A2w4QHMBK0Iyg4yqkllmgr6qN0jjBJE90LBHcgBsZIHcey+2b1F0m8VU9O90zGhrXQwVRc+YW8ch5A5PR1WvYlOaHU+oiYBR6RkbDtYySNkoAOeRJy27gN6ktC6pGKf5RPO+onwYGucAxrGnaGtBPOejM5Z3QWEBHdBAIg2ldYlwAicECyFk34sX395SuJB0uUWJc3QdlQGtWtTKNgs0yTyHDBC3N0jibC9sw29uvYM9k2XKh1epNZ8tkqoquIPcXYDJFxhjYScLG4gQLNyuLZX5ygmtStYn1lKZZWta9sr2Oa0EAYMJ2Ek3s7nUlNVBgklLgGMBxXFxhiBLs7ixvjG/YqNqXo6upH1PGAGMSSFseANNTM8WY+F5AAYSwXuQADfcm+vutcYoTExskc0pwStkY6ORrW4XyF42PxXaMQLgcRsUFI0I901SZPrPma49ZcXu95W/Xk2hY7mOf/LkkdzioPVOhe10dgMrvkvt5YIaB0jL0VKcIlR4ADpbbvCgpOq1bxc4z2legdTZsTr/AO2fa1eaqKSz2npC9B8Gk+L8P82qzpV/QQQXRgFC6ynks84+xTShNaDyWecfYpeLEMiBXIcgFzbKkoroIrqo6aEw1lkw0snSAOxzgD6k/YUnWU7ZI3MeLtcLEdB3jp39iCmaDqhjuTuACtEkeNh5iPUclnjmup5nxuObHWvzja13aCD2q+6v1GOIdSisu1n1cdAcQOIxDadrob2BPOWXwn7pB3JLVzSrqWZs0eY2OjOx8e1zHdVgfROditO1l0ZjiJbbGzlNvsOWbTzhwuCFkdZDxRDmX4p5yB2xu28W47iPqneO1Bv2idLsmjE8OcT83c7H/W5POPrDtF7m8uDksE1V1plpJMcPKa76WHYHgfWYM8LwLnK9uluQ13QWsMNRGH0xxD68RsHxk5k2JsM+nC6+RGd9IX0k2t43/LmDi8Iykx4sWdzkLW2JvST1wnYyUQFm17ow/ktsbZuO0m24qQr9J4IJJGAucxpswAl2LIAFtrjM7LbE50VWufTxmQcpzASCLEX3Ec9kCwRolFazaeFJTOlIxG4axt7Bz3XsCeawJPUglgEZCzyPTtYeUdIUDZD/ANO4swj7hkAyO7xj1q/wPJY0uLSS0XLL4SSMy2+eHm6FAbzYE9CpVDr/ADzRiSPR8j2EkBzZWkXG0Zs2hXOWSzSbE2BNgLk23Abyskih0Q0ubUsqoXgnwc+PLzeLHtQaRoXS0k7XcbTS0zmkWbJniBG1rrDYRYjq51Ik5XOwbScu0rPNQqsNqZxTumNAGDC6a9hMS2zYue/LyGZAFxeyt+kNItZEZpC1kLBiLXZF1tmM7nX2M5xY55NAq3SDGRvqHvDI4gbXG7YS5uRxOyDRkbEeUQsXrdIO0lWumk5MTfq7QxjblkfXvPOSedL67a5O0hNhj8HAzO7uYXHGzW2nM4W52xWGZKktUtF42Rsw2Y48Y4HxuL+pj+88jFbcDbcgnNA09osViC8l2YsbfVy80A9qgdfJQY+ohXqriDWErJNctIF0hbuBUFZj8Yda37gkdcH93/M1YBEeUOtb/wAEo2/u/wCZq19StKQQQW2QUHrT4rPOPsU4oHWo8mPzj7FLxYhAjCDULrk2UCItR3QKqYNdBiEYSzQgovCFoq2Cdoz8R/SNrT2ZjtCX1RmPFhNNco5GVOJ2bHjwZ5rAXb0WJv29ajoKlzcxl1INBqm3bks00/Qhj3jDdjiMbfuuOR7Hb91x0qVGnpQLY3duftUbpCvxnE4557hY5jIoKTNGY3WubA8l2wjO4vb2qU0Tpl0coe2Qwy7pW3wm+6RgGYO8gHpa7ai0pZ7nPFgANm/bvyzUG2YXyNvZ/wBlobDq1rRaR8tY14fKWhtVFyocDBYMZguA0EuJ8bN2YCvNHpDHHxjXNkZmcTC24G3PPDe23MdSwXQGtk1Jfizk/wAZhAdG/racilDrO0yF4D6Z52upnHCeuJzhl0B9uhBv7atu84fPuz3tvYorXDQBrKR0bCMYIew/VLmgixO64cRfnss1ouE6paADNTzgEG0oMLzY3zPIac7b3KTZwrx3Bko7WvcxPYb3FtuEe1A5bGGxcS7QrjJhw4mi7SbWxcdYuGefjHrVt1L0VLT0UcU2bxiNgcQYHOuGXGWXRlmqKOFCD5VxhZUCEwYeKDv9XjMWO3GW8XL8ku/hXpQThpZH3ItjLMsgDtL94v2qDRpq1jb3cMr3A5RyzPJbc+pNqqckDwYw3ALpQDhByxcWM7XsMy2177lltVwxyBpbDDFGLutiLpLAkm2EYRv5lT9La6VVQ3DLM8sAAwXwMsBYXY2wd23VGmad17jo6okSCrBisGAtHyeVptZrmtwtY8ONwLuBaLrNNYtbpqx5dK4NZclrG3EbSRYlrL8pxG1xzPOoIzFxsBfm5u5KRQgG7+V90bD0XQSGiqXjC1zmnisXIj+tPINxO8DedgFwNpWu6uUZYy7rF783nZnzDmAGQ6lSNW9GuEgfLbG5owtGyNlzZgG7YFotK4BizQlp2sswjmCxDT1Tineen8lp+s9ZZp3nmWVz6PlJLi21yTtF+5WBpGc1vnA9Je/7r+Ziwaliu8DpXoHgopsJd+7/AJmq/StIQQQW2AUDrWeTH5x9inlXtcDyY/Od7FLwiGD8kWJN2uyRtcuTodY0A5JtKAVDpj106cAEkgADM7gkWlVDXHT3K4huQFuMI3ki+HqCIYaxae+Uy2b9Gy+Hncd7j18yaRptDFbMZpyCg4mkURWyg7bf3/ZUrMRb++lV3S0uR5lYIquqhsaT3pgBmhYuOWd1O02jMDQTmd6oj6XCRhJt7EtLo4jY4dRT2o0M1+bclF1FLLHlnbvCDkwu5r9RSTweY9yWj0s5osQD3go3aWB+qe9AzLyiuTu9SenSrfJPqXD9KczfWgRZTvO4+xKCitm4pN2kXHZYJBzy45klA5dO0eKL+xIsc4uFrk3yt8EGU7juT/RtMWvxEILXo2teMLiLOwgOHSFLy6wyYbCzerb3qvU9SCEvhJ6AoOqmsJzJv0kpg84k94gDdfrzSMz7BBFaKoMVT2reNQIsLiP9v+ZqxLQ2k2smJIyuM1tHB5pJkr3YTfwf8zfik6lXxBBBdGQVc1yPJj853sCsarOurrNi853sCn64sV++SAKSL0BIuTZy1y7Dk3jcu8So60hpAQxOkP1RkOc7h2lZhI9z3Fzs3ONz2m5Vj1w0jie2EbG8p3nEZDsB9agGtQdxpbEuGhAlAlUvyUNWsBCd18yg66pKqD0ZSAPuDexU+WXCqWjJHGUEdvUrjTShzelVDSB20FLSMBCFQ0XBHb1JVkd1BGS0TDtCayaFjIuLqakp03kit6vWUVDHQA3ORN0APKU22Lb2+1KBoHqQQw0GwDeUpDo9jM7KQe7mTdzbm3eg5bGLbNqSanEvsSTG5IOaYYZL8/tUuyTJMKdgtmun1ICB5JJko3SUhtlvQk0gOlNpK0cyBGnhLT0fmtH4Cqg/Laht+TxBNukSxjLvWbSVBIyBWj8BDbVkw3mnJ/8AlZf2qzqVuKCJGtsgqrryeTF5z/YFak0rtFxzW4xuLDe2ZFr7dhCl/sGcY0Ycr5/hen+z/if/AFIv8L0/2f8AE/8AqWPNa1S2OSdfWiKN7zsa0nrO4dpsO1XoatQeR/E/4pvXamUszMEkZLbg2D5Bs2XIcr5NYWyYvcXuNy4kk9J2pYCy2FvBpQDZC78WX+pdHg3ofs3fiy/1KeV9MfD0nM9bH+zah+zd+LL/AFLk8GdD9m/8WT+pPNPTC6xl1A6QZkV6Nk4K6E/Uk/Fk+KaS8DOjnbWS2yy46Td2q+U1hehKcCO9szn2KQp32dZbPBwQUDBZrZbWA+lcbW/v1ozwR0N72l/EPwTzTWPzNScE27eMvgtnPBVR/wC7+J/2SX7I6K9/Dfif+KeTWQlybVjsv+TR/EFtJ4J6Pnm/EH9KSm4H6N1runyN8pG7Rz8hPNNY+0/n7UHFbCOCKj8qf02f0IjwQ0nl1Hpx/pp5prGXmy6jZbPeVsX7HqO98dR6cf6a6PBBSfaVHpx/pq+aaxaXYUGNyWzO4GaQ/wCpUelF+mgOBmkAtxtR6UX6ank1i4kwnPYUqXLYJeBWkcLcbUelF+muY+BOlbsnqe0w/pphrHi48ySc88y2k8C9L9tUd8X6a4PAnS/bVHfF+mmGsRcFfeAx99IzjPKlPV9NFe/q9atruA6lP+vUd8P6altTuDGDR075opZnufGWEScXYAuY7LCwG92BWQtXBGggtMgggggCCJGgCCCCAIIIIAggggCCCCAIIIIAggiKAIIIBAEEEEBoIkaAIIIIAggggCCCCAIIIIAgggg//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data:image/jpeg;base64,/9j/4AAQSkZJRgABAQAAAQABAAD/2wCEAAkGBhQSEBUUEhQVFRUUFBUYFBQVFxQUFRUVFBQVFBUUFBQYHCYeFxkkGRQUHy8gIycpLCwsFR4xNTAqNSYrLCkBCQoKDgwNFA0PFCkYFBgpKSkpKSkyKSkpKSkpKSkpKSkpKSkpKSkpKSkpKSkpKSkpKSkpKSkpKSkpKSkpKSkpKf/AABEIAMkA+wMBIgACEQEDEQH/xAAcAAAABwEBAAAAAAAAAAAAAAAAAQMEBQYHAgj/xABMEAABAwICBAgJCQYFAwUAAAABAAIDBBESIQUGMUEHEyJRYXGBkSMyUnKSobGy0RQVM0JTYpPB0xdzosLS8BYkQ2OCROHiJTWjs8P/xAAXAQEBAQEAAAAAAAAAAAAAAAAAAQID/8QAGxEBAQEBAQEBAQAAAAAAAAAAAAERMRJBAiH/2gAMAwEAAhEDEQA/ANwRogmek9LMp2tdJeznYRYXzsT7AlD1BQZ1xg+/6K5OudPzv9AqbFyp5BQP+M6fnf6JXY1wg53+iU2GJtBQw1sg53eiV1/iiHnd6JTYYl0FEjWaHnd6JXY1ih53eiU2GJNBRo1hh5z6JXQ07Fzn0SmwxIIJj88xc57j8EfzzF5R7nfBNhlPUEy+d4/KPc74I/neLyvU74JsMp4gmg0rH5Xqd8ER0tF5Xqd8E2GHiCaDSsXlep3wQ+dY/K9Tvgmww7QTP52i8r1O+CP51i8r1O+CamHaCafOsXlDuPwR/OkflDuPwTTDpBNPnWLyx6/gh87ReWPX8E0O0Ez+d4vLHr+CI6Zh8sev4JoeoJj89w/aN9fwSlNpOOR2FjwTa9hfYLZ+sK6HSCCCAlWNfPoov3h9wqzqsa+fRR/vP5Cp+uLFPuuboNC53rk2UAXbUm1LMCqFI0uAk4glQg7a1LsSAXTXKNFSu2yJG66CBw2RdByQajc6wuSABtJyA7VQ7Dly56qmk9f6aI2a4yu8mMXHp7O66Yt1h0jUZ09II2+XLzc93Fo9SgvIeiJVMboPSr/pKuOO+5g6PutHNzpRup9aT/7lLfLYH77jy+gqi5MK6uqTS6BrizHFpEkXcOWx1rscWOHKvvaRsTkx6Xi2/J6gc2THH3FBa0GqqM15MRtWUs0B8qxczvsPVdT+jdLxTi8MjX8+E5jracx2hA9cEHFHZE4KoTK4KUIRFqBMhJPSxSLkCKltVm+Hcf8AbPvNUcGKU1aHh3fuz7zUnUvFoQQQXVgSrGvn0Uf7w+4VZ1WteR4OPzz7pUvFintCLCuwMkdlybAMSoYuWJYhVBxhK4UmxKgoQo1q6DETEq1FJ4EYC7IVI1w10wEwU5u85OcM7HZhb09PYEEtrBrnFS3aOXJuYDs847lB02g63SXLqHmKHa2MZFw+6z83KR1P1D4sCoqhjlJuIzmGH7w3v6N3svPyW5ucrjxefmx22ndYZc98rFVih1ehpHMfTxscxofx735vDQ24eJDsLS03YM+V0KXi0hGWsfxrAydwEf3ycsLS7be2y3OnWmm2pZ+iCX/63Kmln+U0QOeoh/M/mgu7KUWAJcbW2udu6iFXJKuU1tRBFxfIp43xiQG2JxbfE5vKtYuVsa1QdfqwXTSzRTuifLEyO7Wg4QxzTcEnaQ23RdBDaQq6ihiL5HUZbe/FN42F7ruueLsczck7OdW2mu9jHjE3EwOwuAJGMB1nDbcbNqqtDqBLFIZG1Mb5Cb45qcSuHU5zyR2K6wtIaMRDnWGIgWBdbMgbgTfJEIEubff0Dq2YT8TtVU1g1Yp5ZWOjJp6l5OB0Iw3LRic6SMWwjZdwscxtVyey/b+areo0hloY3PJc9rpG4nEl2Uh+sc9lu5BCf4jqqFwZXs4yImzamMX9LZc9Bs7rVro65kzA+Jwex2xzTcdXQeg5p1UUwLXNeA9rgQQ4Agg7nDZZUbSers2jnmoobui2zU5u4YRtLd7mj0m9IugupRHYo/QGn4quLjIzsycw+Mx3MejmOw94EiQgSKTKWKTc1BxdSWrZ8M7zD7zVGFSmrQ8M7zD7zVZ1LxZkESFl0YBVvXf6OPzz7pVkVb12Hg4/PPuqXgqQCCMBCy5NumBKApNoSoaqFGBKNCKNqXDUBNSoXLQkq+sbFG+R5s1jS4noAuiq1r3rPxDOKjPhHjMjaxhy7HHMDoBKjdQtVZMHy0tY5wN4WSlzWkDxn4gDhO5psQNvMqzQQP0jXta695X4n/dYBcgdTAAOlbnTUzW2a1uFrA0AbNg5LcttgAfRQQlfrAIKiBsseHjYpXuJdfiWxML3AgDlnJwuLcw6U4Nd78W+SmmjgmcGxzuLC0l3iF7AbsBttzSetGrktTWMLRaMUlRHxhIs2SVr2tBbfFvbsCjhoysnp6ajfTcU2F8JknMjHMc2HIYGjMkj1824L2UXF325pW21HZAlZGAlLIIOAF0QukZQJ3TXReio4GYIgWtxOdYkuzcbnM+xPLLoIOcKZvYBctzG+x2du4dG5IayUlNJB/my0RNcHXc8sGIXsLggm9zkNqofyGOeVh0RA+LBIMVWXSRxWG1oY9xMm7dutbNAtrNoeSgm+XUgAaT/AJiIeJYnM28gnb5JsR0WzRGlWVMLZYzdrtx2tcNrXdIKWOiomve7BiMoIJN3cm2cfKNmsy8UWG3mWe0sx0VpB0JJ+Tz2LSdwJs09bTdp5xYoNGcFw5BktxcIIOC1SOrg8M7zD7zVHlSOrg8KfMPvNVnUvFjRoILowJVzXQeDj88+6rIq9riORH5x91S8FUw5I8K7woYVzbBrF2GLpjEoGouOo2pWyKMJQBBzZUrhQ0lgp2QjbM/leZHZx9ZarVpWQhoa0kFxtcbQACT+WfSsj13kd8pDC4uDGHDck2Djnt6QkFs4HdHXdPOcsIawHbbFd7z3BvetNpvFBO13KP8Ayzt2Cw7FnnB1UtZQYDDM4zSvHGNhc+MYsMQxSDJtrXN9gSmndLPbWzMrKiqpYAR8m4hpEcjM+U6RoJLtmVjbMZWsqjRQjCz3VnWl3y5lOyeapgla7DJOwte17Q53IeQC9vJsbgbejPRGhFEgjKKyAkFzPMGMc52xrS478mguOXUFVHcKFD5cnZE5Bbbo7rOjwwMGL/LO+54RueduXyeT2X/NLaB4WInB/wAqHFnEMHFtc8FpGYdne4I2779CDQAjuqn+1Cg+0f8AhPQ/afQfav8AwpPggsGk9GRVDMEzA9twcJv4wBAORBvYnvUK/g7oD/0zex8o/nSX7T9H/av/AApf6UhU8KtA1pLXveRsa2N4Jz3F4DenM7kFnMADA1uWEAN32wizdu3YFTOEjRAmojIM3w8vdfAbNkbYc2R/4LkcMdHvjqB/xiP/AOindEaYhroHOiBdHIXNfcBpbiFntcL7dpyuOVtUFU1E1l4yIMebubyeu2w9yuYKxbQGKKrdHncFzTbymEt9vtWq6Bry8Fj/AB2BtzucDexHolESqktXvpT5h95qj2qR1f8ApT5h95qs6XixIkaC6MAq/rf4kfnH3VYFX9bvEj84+6peCu4ckA1Gjsubo6YEphXLEogDWpUNyQiCKpqAxjnHY0EnsQQekPCy2GwEt9Hxz3kDsWd676JDJsQvfCL99/yK0TR4u5nPxdz1vcT+SoeukpMz23vy2t6sVO6w71BeeDE30WNlmzPvkb5PY878sipXSOqc5mfLT188XGG7o3Bs0ey3Ia4gNA6j1qrcD1cHQVELnWza8Z4RaRpYT3tb3rTIpsTWu8oA94utCC0NqnxUxnnmkqZy3AJJAGhjN7Y2DJu31nZc3sGFGAmOm5Jm08hpg0zNbdjXC4JG0WuMyL26bIh4/Zfm2nm6+ZVnS3CBRwXHGca4fVh5fe/Jg71WhqXpGuIdWzljD9QnFbqiZZg7VZtEcHNJBYlnGuH1pcx2MHJCKrj9c6+sJbRU+Bpyx24w9r3AMHci0dwTvecVVLa+1seZ9I5DsC02OMAAAAAbAMgOoI8KCo6I4NKWnm40Bz7eK19i0XFiT5R296sPzPB9jF6DPgn+FEQiGB0LB9jF+Gz4IHQlP9hF+Gz4J9ZEWoGPzHT/AGEP4bPgmeltGQxQueyijmc21o2Rwhzs87EjcM8rnmBUzZcuKDKdYqrRE4u+KogmawtEUcRifizIxMALHG52kqa1V0TUGigu91JIWPLwyGAGSz2iN8jHsydhIzyJvmr1/e1M6pgLxdmKzDuabYnNtkfNOzmUGMVcDm6ama0f60p6ruD7959atNHpTBPe2GxwPzyzGJpv/e1Vqoqv/Wp3buPe3+IM/lUtrawNDrZcZG702Avae4O9SC9xTBwuDdSurv0p8w+1qyTULWV7uQ83sta1cdeU+Yfa1WdLxZEEEF0YBQOtY5EfnH2KeUHrQOSzzj7FLxYgDHkuWsS2HJEGrm2LAug1dtajsgNjUy08LU0t/IPqsnoTbTAvTy3+yf7pQRei5LykHaGtt5uHk/mqJr/Q8XNKQc3tilHQYn8Wf4XDuVw0bL4VhG10Tb9hNvUm2uGrwl8MSbsjcCBsMbrh4tvNiT2BQU/UDTQptIMcco5OQ7obLYsPY7D3Fbh8pEYeZOQ1gLySRkzxnE25iHd4Xmt0RYXMd40ZIPS07x0Zg9TlrupmkpNIwHjpWu4lhifThgDpWSMDXPklJuS4A2w4QHMBK0Iyg4yqkllmgr6qN0jjBJE90LBHcgBsZIHcey+2b1F0m8VU9O90zGhrXQwVRc+YW8ch5A5PR1WvYlOaHU+oiYBR6RkbDtYySNkoAOeRJy27gN6ktC6pGKf5RPO+onwYGucAxrGnaGtBPOejM5Z3QWEBHdBAIg2ldYlwAicECyFk34sX395SuJB0uUWJc3QdlQGtWtTKNgs0yTyHDBC3N0jibC9sw29uvYM9k2XKh1epNZ8tkqoquIPcXYDJFxhjYScLG4gQLNyuLZX5ygmtStYn1lKZZWta9sr2Oa0EAYMJ2Ek3s7nUlNVBgklLgGMBxXFxhiBLs7ixvjG/YqNqXo6upH1PGAGMSSFseANNTM8WY+F5AAYSwXuQADfcm+vutcYoTExskc0pwStkY6ORrW4XyF42PxXaMQLgcRsUFI0I901SZPrPma49ZcXu95W/Xk2hY7mOf/LkkdzioPVOhe10dgMrvkvt5YIaB0jL0VKcIlR4ADpbbvCgpOq1bxc4z2legdTZsTr/AO2fa1eaqKSz2npC9B8Gk+L8P82qzpV/QQQXRgFC6ynks84+xTShNaDyWecfYpeLEMiBXIcgFzbKkoroIrqo6aEw1lkw0snSAOxzgD6k/YUnWU7ZI3MeLtcLEdB3jp39iCmaDqhjuTuACtEkeNh5iPUclnjmup5nxuObHWvzja13aCD2q+6v1GOIdSisu1n1cdAcQOIxDadrob2BPOWXwn7pB3JLVzSrqWZs0eY2OjOx8e1zHdVgfROditO1l0ZjiJbbGzlNvsOWbTzhwuCFkdZDxRDmX4p5yB2xu28W47iPqneO1Bv2idLsmjE8OcT83c7H/W5POPrDtF7m8uDksE1V1plpJMcPKa76WHYHgfWYM8LwLnK9uluQ13QWsMNRGH0xxD68RsHxk5k2JsM+nC6+RGd9IX0k2t43/LmDi8Iykx4sWdzkLW2JvST1wnYyUQFm17ow/ktsbZuO0m24qQr9J4IJJGAucxpswAl2LIAFtrjM7LbE50VWufTxmQcpzASCLEX3Ec9kCwRolFazaeFJTOlIxG4axt7Bz3XsCeawJPUglgEZCzyPTtYeUdIUDZD/ANO4swj7hkAyO7xj1q/wPJY0uLSS0XLL4SSMy2+eHm6FAbzYE9CpVDr/ADzRiSPR8j2EkBzZWkXG0Zs2hXOWSzSbE2BNgLk23Abyskih0Q0ubUsqoXgnwc+PLzeLHtQaRoXS0k7XcbTS0zmkWbJniBG1rrDYRYjq51Ik5XOwbScu0rPNQqsNqZxTumNAGDC6a9hMS2zYue/LyGZAFxeyt+kNItZEZpC1kLBiLXZF1tmM7nX2M5xY55NAq3SDGRvqHvDI4gbXG7YS5uRxOyDRkbEeUQsXrdIO0lWumk5MTfq7QxjblkfXvPOSedL67a5O0hNhj8HAzO7uYXHGzW2nM4W52xWGZKktUtF42Rsw2Y48Y4HxuL+pj+88jFbcDbcgnNA09osViC8l2YsbfVy80A9qgdfJQY+ohXqriDWErJNctIF0hbuBUFZj8Yda37gkdcH93/M1YBEeUOtb/wAEo2/u/wCZq19StKQQQW2QUHrT4rPOPsU4oHWo8mPzj7FLxYhAjCDULrk2UCItR3QKqYNdBiEYSzQgovCFoq2Cdoz8R/SNrT2ZjtCX1RmPFhNNco5GVOJ2bHjwZ5rAXb0WJv29ajoKlzcxl1INBqm3bks00/Qhj3jDdjiMbfuuOR7Hb91x0qVGnpQLY3duftUbpCvxnE4557hY5jIoKTNGY3WubA8l2wjO4vb2qU0Tpl0coe2Qwy7pW3wm+6RgGYO8gHpa7ai0pZ7nPFgANm/bvyzUG2YXyNvZ/wBlobDq1rRaR8tY14fKWhtVFyocDBYMZguA0EuJ8bN2YCvNHpDHHxjXNkZmcTC24G3PPDe23MdSwXQGtk1Jfizk/wAZhAdG/racilDrO0yF4D6Z52upnHCeuJzhl0B9uhBv7atu84fPuz3tvYorXDQBrKR0bCMYIew/VLmgixO64cRfnss1ouE6paADNTzgEG0oMLzY3zPIac7b3KTZwrx3Bko7WvcxPYb3FtuEe1A5bGGxcS7QrjJhw4mi7SbWxcdYuGefjHrVt1L0VLT0UcU2bxiNgcQYHOuGXGWXRlmqKOFCD5VxhZUCEwYeKDv9XjMWO3GW8XL8ku/hXpQThpZH3ItjLMsgDtL94v2qDRpq1jb3cMr3A5RyzPJbc+pNqqckDwYw3ALpQDhByxcWM7XsMy2177lltVwxyBpbDDFGLutiLpLAkm2EYRv5lT9La6VVQ3DLM8sAAwXwMsBYXY2wd23VGmad17jo6okSCrBisGAtHyeVptZrmtwtY8ONwLuBaLrNNYtbpqx5dK4NZclrG3EbSRYlrL8pxG1xzPOoIzFxsBfm5u5KRQgG7+V90bD0XQSGiqXjC1zmnisXIj+tPINxO8DedgFwNpWu6uUZYy7rF783nZnzDmAGQ6lSNW9GuEgfLbG5owtGyNlzZgG7YFotK4BizQlp2sswjmCxDT1Tineen8lp+s9ZZp3nmWVz6PlJLi21yTtF+5WBpGc1vnA9Je/7r+Ziwaliu8DpXoHgopsJd+7/AJmq/StIQQQW2AUDrWeTH5x9inlXtcDyY/Od7FLwiGD8kWJN2uyRtcuTodY0A5JtKAVDpj106cAEkgADM7gkWlVDXHT3K4huQFuMI3ki+HqCIYaxae+Uy2b9Gy+Hncd7j18yaRptDFbMZpyCg4mkURWyg7bf3/ZUrMRb++lV3S0uR5lYIquqhsaT3pgBmhYuOWd1O02jMDQTmd6oj6XCRhJt7EtLo4jY4dRT2o0M1+bclF1FLLHlnbvCDkwu5r9RSTweY9yWj0s5osQD3go3aWB+qe9AzLyiuTu9SenSrfJPqXD9KczfWgRZTvO4+xKCitm4pN2kXHZYJBzy45klA5dO0eKL+xIsc4uFrk3yt8EGU7juT/RtMWvxEILXo2teMLiLOwgOHSFLy6wyYbCzerb3qvU9SCEvhJ6AoOqmsJzJv0kpg84k94gDdfrzSMz7BBFaKoMVT2reNQIsLiP9v+ZqxLQ2k2smJIyuM1tHB5pJkr3YTfwf8zfik6lXxBBBdGQVc1yPJj853sCsarOurrNi853sCn64sV++SAKSL0BIuTZy1y7Dk3jcu8So60hpAQxOkP1RkOc7h2lZhI9z3Fzs3ONz2m5Vj1w0jie2EbG8p3nEZDsB9agGtQdxpbEuGhAlAlUvyUNWsBCd18yg66pKqD0ZSAPuDexU+WXCqWjJHGUEdvUrjTShzelVDSB20FLSMBCFQ0XBHb1JVkd1BGS0TDtCayaFjIuLqakp03kit6vWUVDHQA3ORN0APKU22Lb2+1KBoHqQQw0GwDeUpDo9jM7KQe7mTdzbm3eg5bGLbNqSanEvsSTG5IOaYYZL8/tUuyTJMKdgtmun1ICB5JJko3SUhtlvQk0gOlNpK0cyBGnhLT0fmtH4Cqg/Laht+TxBNukSxjLvWbSVBIyBWj8BDbVkw3mnJ/8AlZf2qzqVuKCJGtsgqrryeTF5z/YFak0rtFxzW4xuLDe2ZFr7dhCl/sGcY0Ycr5/hen+z/if/AFIv8L0/2f8AE/8AqWPNa1S2OSdfWiKN7zsa0nrO4dpsO1XoatQeR/E/4pvXamUszMEkZLbg2D5Bs2XIcr5NYWyYvcXuNy4kk9J2pYCy2FvBpQDZC78WX+pdHg3ofs3fiy/1KeV9MfD0nM9bH+zah+zd+LL/AFLk8GdD9m/8WT+pPNPTC6xl1A6QZkV6Nk4K6E/Uk/Fk+KaS8DOjnbWS2yy46Td2q+U1hehKcCO9szn2KQp32dZbPBwQUDBZrZbWA+lcbW/v1ozwR0N72l/EPwTzTWPzNScE27eMvgtnPBVR/wC7+J/2SX7I6K9/Dfif+KeTWQlybVjsv+TR/EFtJ4J6Pnm/EH9KSm4H6N1runyN8pG7Rz8hPNNY+0/n7UHFbCOCKj8qf02f0IjwQ0nl1Hpx/pp5prGXmy6jZbPeVsX7HqO98dR6cf6a6PBBSfaVHpx/pq+aaxaXYUGNyWzO4GaQ/wCpUelF+mgOBmkAtxtR6UX6ank1i4kwnPYUqXLYJeBWkcLcbUelF+muY+BOlbsnqe0w/pphrHi48ySc88y2k8C9L9tUd8X6a4PAnS/bVHfF+mmGsRcFfeAx99IzjPKlPV9NFe/q9atruA6lP+vUd8P6altTuDGDR075opZnufGWEScXYAuY7LCwG92BWQtXBGggtMgggggCCJGgCCCCAIIIIAggggCCCCAIIIIAggiKAIIIBAEEEEBoIkaAIIIIAggggCCCCAIIIIAgggg//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26" name="Picture 6" descr="http://www.bijbelkracht.nl/wp-content/uploads/2014/06/Tijd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792" y="2708920"/>
            <a:ext cx="4521748" cy="362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305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Catering	</a:t>
            </a:r>
          </a:p>
        </p:txBody>
      </p:sp>
      <p:sp>
        <p:nvSpPr>
          <p:cNvPr id="3" name="Tijdelijke aanduiding voor inhoud 2"/>
          <p:cNvSpPr>
            <a:spLocks noGrp="1"/>
          </p:cNvSpPr>
          <p:nvPr>
            <p:ph idx="1"/>
          </p:nvPr>
        </p:nvSpPr>
        <p:spPr/>
        <p:txBody>
          <a:bodyPr/>
          <a:lstStyle/>
          <a:p>
            <a:r>
              <a:rPr lang="nl-NL" dirty="0"/>
              <a:t>Wanneer en wat gaan je bezoekers eten en drinken?</a:t>
            </a:r>
          </a:p>
          <a:p>
            <a:endParaRPr lang="nl-NL" dirty="0"/>
          </a:p>
        </p:txBody>
      </p:sp>
      <p:pic>
        <p:nvPicPr>
          <p:cNvPr id="7170" name="Picture 2" descr="http://www.outvenuehospitality.com/catering-services-in-pune/images/catering-serv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181350"/>
            <a:ext cx="3942669" cy="2623915"/>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85034DD7-1C99-4CAA-AE54-E31846E6C6C5}"/>
              </a:ext>
            </a:extLst>
          </p:cNvPr>
          <p:cNvPicPr>
            <a:picLocks noChangeAspect="1"/>
          </p:cNvPicPr>
          <p:nvPr/>
        </p:nvPicPr>
        <p:blipFill>
          <a:blip r:embed="rId3"/>
          <a:stretch>
            <a:fillRect/>
          </a:stretch>
        </p:blipFill>
        <p:spPr>
          <a:xfrm>
            <a:off x="5746739" y="3167012"/>
            <a:ext cx="4886206" cy="2062189"/>
          </a:xfrm>
          <a:prstGeom prst="rect">
            <a:avLst/>
          </a:prstGeom>
        </p:spPr>
      </p:pic>
    </p:spTree>
    <p:extLst>
      <p:ext uri="{BB962C8B-B14F-4D97-AF65-F5344CB8AC3E}">
        <p14:creationId xmlns:p14="http://schemas.microsoft.com/office/powerpoint/2010/main" val="342263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Locatie	</a:t>
            </a:r>
          </a:p>
        </p:txBody>
      </p:sp>
      <p:sp>
        <p:nvSpPr>
          <p:cNvPr id="3" name="Tijdelijke aanduiding voor inhoud 2"/>
          <p:cNvSpPr>
            <a:spLocks noGrp="1"/>
          </p:cNvSpPr>
          <p:nvPr>
            <p:ph idx="1"/>
          </p:nvPr>
        </p:nvSpPr>
        <p:spPr/>
        <p:txBody>
          <a:bodyPr/>
          <a:lstStyle/>
          <a:p>
            <a:r>
              <a:rPr lang="nl-NL" dirty="0"/>
              <a:t>Vastgelegd of vrij te kiezen.</a:t>
            </a:r>
          </a:p>
          <a:p>
            <a:r>
              <a:rPr lang="nl-NL" dirty="0"/>
              <a:t>Passend bij het concept.</a:t>
            </a:r>
          </a:p>
          <a:p>
            <a:r>
              <a:rPr lang="nl-NL" dirty="0"/>
              <a:t>Werk binnen de mogelijkheden en beperkingen van de locatie.</a:t>
            </a:r>
          </a:p>
        </p:txBody>
      </p:sp>
      <p:pic>
        <p:nvPicPr>
          <p:cNvPr id="5" name="Afbeelding 4">
            <a:extLst>
              <a:ext uri="{FF2B5EF4-FFF2-40B4-BE49-F238E27FC236}">
                <a16:creationId xmlns:a16="http://schemas.microsoft.com/office/drawing/2014/main" id="{98FAB421-618A-4123-936C-B36CDB814A51}"/>
              </a:ext>
            </a:extLst>
          </p:cNvPr>
          <p:cNvPicPr>
            <a:picLocks noChangeAspect="1"/>
          </p:cNvPicPr>
          <p:nvPr/>
        </p:nvPicPr>
        <p:blipFill>
          <a:blip r:embed="rId2"/>
          <a:stretch>
            <a:fillRect/>
          </a:stretch>
        </p:blipFill>
        <p:spPr>
          <a:xfrm>
            <a:off x="2560346" y="3604049"/>
            <a:ext cx="7071309" cy="3245018"/>
          </a:xfrm>
          <a:prstGeom prst="rect">
            <a:avLst/>
          </a:prstGeom>
        </p:spPr>
      </p:pic>
    </p:spTree>
    <p:extLst>
      <p:ext uri="{BB962C8B-B14F-4D97-AF65-F5344CB8AC3E}">
        <p14:creationId xmlns:p14="http://schemas.microsoft.com/office/powerpoint/2010/main" val="2006477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Concept en programma</a:t>
            </a:r>
          </a:p>
        </p:txBody>
      </p:sp>
      <p:sp>
        <p:nvSpPr>
          <p:cNvPr id="3" name="Tijdelijke aanduiding voor inhoud 2"/>
          <p:cNvSpPr>
            <a:spLocks noGrp="1"/>
          </p:cNvSpPr>
          <p:nvPr>
            <p:ph idx="1"/>
          </p:nvPr>
        </p:nvSpPr>
        <p:spPr>
          <a:xfrm>
            <a:off x="3503712" y="1124745"/>
            <a:ext cx="6635080" cy="4929411"/>
          </a:xfrm>
        </p:spPr>
        <p:txBody>
          <a:bodyPr/>
          <a:lstStyle/>
          <a:p>
            <a:r>
              <a:rPr lang="nl-NL" dirty="0"/>
              <a:t>Je bedenkt een passend “thema” en een programma.  </a:t>
            </a:r>
          </a:p>
          <a:p>
            <a:r>
              <a:rPr lang="nl-NL" dirty="0"/>
              <a:t>Trends op het gebied van vrijetijdsmanagement. </a:t>
            </a:r>
          </a:p>
          <a:p>
            <a:pPr marL="0" indent="0">
              <a:buNone/>
            </a:pPr>
            <a:r>
              <a:rPr lang="nl-NL" dirty="0"/>
              <a:t>1: Beleving</a:t>
            </a:r>
          </a:p>
          <a:p>
            <a:pPr marL="0" indent="0">
              <a:buNone/>
            </a:pPr>
            <a:r>
              <a:rPr lang="nl-NL" dirty="0"/>
              <a:t>2: Interactief en digitaal.</a:t>
            </a:r>
          </a:p>
          <a:p>
            <a:pPr marL="0" indent="0">
              <a:buNone/>
            </a:pPr>
            <a:r>
              <a:rPr lang="nl-NL" dirty="0"/>
              <a:t>3: Duurzaam/ betekenisvol</a:t>
            </a:r>
          </a:p>
          <a:p>
            <a:endParaRPr lang="nl-NL" dirty="0"/>
          </a:p>
        </p:txBody>
      </p:sp>
    </p:spTree>
    <p:extLst>
      <p:ext uri="{BB962C8B-B14F-4D97-AF65-F5344CB8AC3E}">
        <p14:creationId xmlns:p14="http://schemas.microsoft.com/office/powerpoint/2010/main" val="2872175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Vroeger ;)</a:t>
            </a:r>
          </a:p>
        </p:txBody>
      </p:sp>
      <p:pic>
        <p:nvPicPr>
          <p:cNvPr id="1026" name="Picture 2" descr="Afbeeldingsresultaat voor land van oo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1528137"/>
            <a:ext cx="3605572" cy="24976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land van oo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936" y="332657"/>
            <a:ext cx="4043462" cy="26971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fbeeldingsresultaat voor land van ooi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1504" y="4116367"/>
            <a:ext cx="4777670" cy="26874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fbeeldingsresultaat voor land van ooit"/>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t="5313" b="6023"/>
          <a:stretch/>
        </p:blipFill>
        <p:spPr bwMode="auto">
          <a:xfrm>
            <a:off x="6444527" y="3140968"/>
            <a:ext cx="4114891"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087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2.bp.blogspot.com/_TTYtJTgLung/SA7xQ7euSFI/AAAAAAAAAHY/AzFoAm22SSM/s320/landkaart+A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490" y="2060849"/>
            <a:ext cx="3219753" cy="464108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a:t>Aan de slag!</a:t>
            </a:r>
            <a:endParaRPr lang="nl-NL" dirty="0"/>
          </a:p>
        </p:txBody>
      </p:sp>
      <p:sp>
        <p:nvSpPr>
          <p:cNvPr id="3" name="Tijdelijke aanduiding voor inhoud 2"/>
          <p:cNvSpPr>
            <a:spLocks noGrp="1"/>
          </p:cNvSpPr>
          <p:nvPr>
            <p:ph idx="1"/>
          </p:nvPr>
        </p:nvSpPr>
        <p:spPr>
          <a:xfrm>
            <a:off x="2166286" y="1124745"/>
            <a:ext cx="6635080" cy="4929411"/>
          </a:xfrm>
        </p:spPr>
        <p:txBody>
          <a:bodyPr/>
          <a:lstStyle/>
          <a:p>
            <a:r>
              <a:rPr lang="nl-NL" dirty="0"/>
              <a:t>Bedenk een evenement dat je kunt organiseren op het oude Land van Ooit terrein. </a:t>
            </a:r>
          </a:p>
          <a:p>
            <a:r>
              <a:rPr lang="nl-NL" dirty="0"/>
              <a:t>Maak als groep een </a:t>
            </a:r>
            <a:br>
              <a:rPr lang="nl-NL" dirty="0"/>
            </a:br>
            <a:r>
              <a:rPr lang="nl-NL" dirty="0"/>
              <a:t>plattegrond en presenteer </a:t>
            </a:r>
            <a:br>
              <a:rPr lang="nl-NL" dirty="0"/>
            </a:br>
            <a:r>
              <a:rPr lang="nl-NL" dirty="0"/>
              <a:t>jullie plan. </a:t>
            </a:r>
          </a:p>
        </p:txBody>
      </p:sp>
      <p:sp>
        <p:nvSpPr>
          <p:cNvPr id="4" name="AutoShape 2" descr="data:image/jpeg;base64,/9j/4AAQSkZJRgABAQAAAQABAAD/2wCEAAkGBhQSERUUExQWFRUWGBoaFxcYGB8fIBwaGhsaIB0iIBoiHSgeICAmGhwgITEhJScpMC0sIB4xNTAqNSYrLCkBCQoKDgwOGg8PGiwkHyQsLCksLDQvLzA0LDQsLC4wMiwsLCwsKiwvLDAsLDQsLCwsLCwsLCwvNCwsLCwsLCwsKf/AABEIAQAAsQMBIgACEQEDEQH/xAAbAAACAgMBAAAAAAAAAAAAAAAEBQMGAAIHAf/EAEcQAAIBAgQEBAQCBwUGBAcAAAECEQMhAAQSMQUiQVEGE2FxMoGRoUJSFCNiscHR8AdyguHxM0OSorLSFRYkY1Nzg7PD0+L/xAAZAQACAwEAAAAAAAAAAAAAAAACAwABBAX/xAAwEQACAgEEAAIKAgIDAQAAAAAAAQIRAxIhMUEEURMiYXGBkbHR4fChwVLxFTJDFP/aAAwDAQACEQMRAD8A7SRgDNcXSmzqQ5NOmtRtKluVi4tFyZRrC/1wecL6/CA1R31upqUxSbTAhVLkEGJDc5v7dsSyElDitOojPTOtVmSBYwJsdjbt3GPRxNIpEmPOjywRuSpYDsDpHX2xFkeBU6Kuqcqv0AFhEAAxMAWAMxjT/wAvoUVSznQECGRK6ChEGO6LPe/c4sht/wCPUdAfVyltHwmza1p6SNwdbKIPedr42XjNIvoBOuSCukyCpQEEf41PsZ2xBmPDNFjJ1Bjo1ENGo03R0JGxIKATE6eXaIH4lkKNOotRlqF2YkOvRj5dyelqaJO2mQbE4hBjU4tTC1WknyTDwpJnSDYRzSGERN7bg4xuKJr0DUT+ypIPKGsdvhM/XC5crlwfMCNcqrTENGphrU7x5h3vf0xplclQpsgVaoZJVTP4VGiCRYrEcp/ZNonEIMKnGFFOnU0toqOiSQBp8wgKSCdixVbSZYW3xG/iCmqszBwECluUmFdtINpkDcxMAie2I6z0jQNBkqFCugib6TIswMyO4Mgx6Y0rU6a1EcUn1cxDL21hiDHSVBAn0xCBed4wlOmKkFlNSlTkER+temisDsVmopntMdsRUeNo1QoAZDsi3HNpWmxIv/7gEb2OIlydHy1pLSZaZqhwoMaXSorqfRfMAIGwgWjGmWenrap5VZWLFib3JCA27aFUx6EbiDCBtXioFJ6mkwpIgkCSH0GDfYjHub4ulOp5ZBL+W1QARcJuBf4r2B9cD12XyWXyahRmJK3kkszE2vEgn5qOuPHpI5UPSqk6pk6rMQ6Ez20E+kN3xCE1DjaPp0Bm1mBsOaHJUgkEMDTZSDcEQcRPx8RSYIdNVHKluU61EhCsSGIDHr8DWtiM0l1eaMs2t2DOQxB1BAgY2Eny2ZZibR0EFUcslRVRqOlUIKqfwssRFrESbg9DiiA9PxJTiTIAco7WKpAUglvyEOvN01c2mDE78VGuigWGqq7gN0VAmraZMutve9rzrwmkGLhBqKhCZJlVBABBMEQSLjGw4ZTCU0CALSjywJ5YGkQZkctt9rYhBZlfEOtKhNMhqJYVQGBgq7odJgahyFhYGIkA2xNQ43qqIgpmXFYg6hEUaiI31Lgj0mYwWOE0ojy1iIIjeWLGfzSxLHVMkknc42TI01IYKAV1wbyPMIZ+v4mAJ9QMQhPGMjGY9xRDXTjMbYzEIenHuNZx7OIWek4FGZLzojTtPcjsP4n6dcK+J+J6CsaJqRUJCgR1J77dDhLxPLtQXVTc6JPJMgW2BF4Ivc7HfCcuXQrW/mHjgpurLBm8yQDBIYbMzwPkNz9MQZXxSq02avy6ROqPjAMWHeYEdZGF7+LF/R6bhAGdZC6gCY3AJ67/AEJ6YWcS84mmzaUSpTYuGUQH/CCSP4icI9JJSUr27G6E01W41o+LKta9JaSiYCsZY9tiB8sNeCeIBXJQwHHQGxHcfyxSPBzjyzTYwwa/Q2iN72IODc9mNNVKokbn1sDN991YD5Y1SnW6Mqvs6DOI6+YCgywBi0n+GKwudY2dibkfEeh7eoI/o4nZQiltOkC9hE4wf8jB7xRqWB9ifgOfzhzGXNUutIed5pYiDJby5kyJlYPSI64vgOKhwziHmSCFBIJFyCSdh2iAThlw7ieiASSO3b2/l9MTw/jYypS77Kl4dx4H2MxrTcMJBkHY42x1DOeYzGYycUQ9x5OMnC7NcfoU6nlvVRXMcpN7ifba/wDrim0uSDAthVT8TZZmVRWQlzCgHrMdrX74pHivxrXFerTpx5QTsCHR+XVqPQkkTtNt8UyvlkC0iKhVtR1A/gYfCoPUzG8e3Q5p56eyAcn0d+Ax7il+AeO1KrVaby2nmLXsxMEE9yIMbg6pxdBh0Jao2GnZmMxmMwZZgxHm82tJC7mAP6jEqjFV8bVkby6LGSTOmYBJhRPU7zHtiN0rKKRxTgjVcwzq0I0urFDAllEFoMkAWE2vthvl+LsKr03UCT1M6lEadup3t6iBgJMg9EFg4VZFiT8RmAFUEk7/AE69J/D+Zo1qlVGgVEAakHEKCAe4iDcew2tjJsl5DYxUJ1EK4JQ8nMukUyuospfZY7DpcyI7nB/E1QE1KZasS+piX5Aw7KCAdMesddsF/pKOeWWmGVAt9+ZTaY6hhtH1GTiNOi5Q06ZVgWpagFYrAPKp3iRMdxYG2FwjFKlxfy9xolJt2+fqK83SIalUYk1GkyJ5ktKkfWPlfBOYqU35QwJJLATHW+8fiJv1nCHxLxc5glgyhWIAYFTpWL9R0HTbAORZvOWNdTWLhRzGCCe4AHp2F8MTlOWmKMc361Ms3Cqj1HGhSxiTYnsN9r6f3YfZrhtZqbazpUAtBJOwnFFcCtz0XNNnhOZZABZEkwNwCG/uqx9DA1HMys16ahyoUEG0rVczsTy04O86l2vjBHwMISqSb+NfP/Zon4qct4od8Az+h7ITKMTFwFDlDDdhAM+uHZrAGAZBAjuPcd+nyxXeC8cXL1aTwXUJWRVGosdVYAHsZIgLEnp1wXV49SqVgqKaYqQLbzJuAQIFt+gPywM/CJpOL+H2/fcFi8Te0+S48PzXl6g0hREgj4SevsZF+m/fDanXDbGf66jpippxrXTSqdLBXKM0FSVi8ja8G3ttsBk4u1NtSgCAV33EkLPp67/D1E46kcsYpRFvE3bLLxPxHQy5Aq1ACSbXMRvPQROK7nf7UqCVCiI9RQpIcFQCYkCDcSTEn17Yqmb4mGNgW1H/AHikyCb2G4iY2N5m16zmqLnWCI6agN9IU/DIMQw37+mAlnfRj1SbqJbMx/abmvM8weWtKYCETFlmTAYkTPQbC98VuvnalR2qNqJCyzmTqYjlue4tB7x1trXyRYHXq0rBaUE2+KBM3veY+mJs2o5QphSVYekWi5+Y6kYTKbl2TT/kyDM5+ro8ppMDQjA/tSLATGoyDO5jBtVtdEugTUHVbgNNyASDOlonrfr2wqqZevrIZUQhxN7AHVB1fDeDEGcM+IZZ0ZSAiIzgWO5BHY2Ox27dL4XJpOmXjhOexZPAvEXTOaWMU6srBO7xYCCbhhGrrfvjqAxxLhFGMzlw1SE8zWXBlrvcE6QBsTI2tjt2Nvh3cQkmm0zMZjIxmNIRsBijeO8sq1A6uFcgsA3UqeW/94zF9mjF4UY5r4lzHn590DBghKssbKtMk/MOwIj818JzVSvzLUqYp4pmjVzFOFlUE73klhYzGx7dbnAlalUyudo1gCULBasgtAeQAQNlkajbv2w3pZX4KrLPm95OlgqwCOg0Aem2I89xCoXcFUq0yx/AQCouIM3kdet7YxzW+sZOdbR87HAeoCpUg6ToVluNb6iItft9cVzxRUetTpFWDVfMKKjQ2zBWOgjYEjt2JE4Io+IEBX9UyG/wkELEQYtB/d64Tvk281quvmIqHUQAZghCYFiLb9v2bLWy4ZJ5nJVR4tJVYBVIDNUqsGAnSTOnvfSDpO87WvaeAcFpVKCEtUQ6YbQ5UNJBOrTuZWb+hwg4TkalZwKpBYjTTBIIm0Xk7gA+gJ+d04bw1ERB5Wp1pqwvEqzkLJUgkAk8rbCcdHCtMb7ERW7NanCqSuugKWYwBY6iQSIP3t6+pwLxjhYpgKV0MfhiR+49yB1wLxBoe5AAUA6gCBpXmJluUWMnYXnrgutXb9BlWB1VToLJq5SqWh7xMz2vGNUYvZFuV3YBkuFI2SNc6g5d1phYAI813UnlMXn1Mes4TL4cq0s0UqMlNUp6nYgMdLDSBHXnIneN7WOLNwbMvUyDlkCKtVfLIAEjmUnSNuYHDPxrkhUqIDOlxeCRMOIkDex67YwQx+km4R/xT+v2CqKUW/P7CHgWXPkOmtqxWSbGRUMwJJMrp2I9u0peO59kqsgJKab6ZQyQTMG5EmO8rveMMalFKNenDguWIYQIBpxpAJ5rFWE7W+Qm/tJyX6yoyAh20kMoMkFQADAmJE3wGWEYxU+7oPJKUvUi6WxXVzArGk40ghmDlbTIPY2+IMbbgHcnBSZXTMbaQ3MO9u0nYHGj8VpoSKS+WoEiZIDTfl6wL79I2x7nOIgE3DSVtI5RAvF7kXj1xicZSdvj3ivSrSknvVMhTMVEQLZdUlmSGL/FBQCQLctxMk4BzuZvpUq0aLKCogCeUrzajIvsII9cZXzwAGo6kIFjYMFJNwPUwL2AGNcq4FR7m4BEmZ0sJGwk6WBi0mTuLN2sCEU734IDVCM8k6iwaWBlRebkTvFxhxkanm5cwDKvyiPVSCPzCRbvthW+XSoxGlot3m50nr+bYW64ly9SotcAwgAOrUYsJ0iBfcDbC5q+AMbcXa4exNQoVajqs6TMSwOwmesyAN/b5d2pCwkyYEnuccI4Zqp1NTfCPiYbHULQesk+++O5ZHMipTV1uGAIxt8M92vcHBJBGMxkY9xsGGoOOSVMjUqZnzVaVZn8xSZ+OYgdOl5/L2x1HitXTQqsDBFNyD2Okwfrjl2SzZampUmykW2EN9h19x06Zc8tMo/FhwipOjYV6zUlpaUAWq5eWuqkQsDTcTBI9DtgnJcLq6W1aHYoQgVpALDSJ0n4RMknt7Y1oAl9bMQQDaLsYImdh6m898T8LqVKihWcqgUghQsmbA6p5SR0gtM7dUuWt0uVuPWGPIBxLTTqEUeYS0sbmCLLBIggHrgPS7oXZSLDSwmdQBkHYaomYA39cM8xkaOptIbUoBGkGL/msSdvTrtEGbjHE1ZWVU0BRGkAQCZuSDEn6zM4RNzjBt17KFTWzrgXeFKS/pVNtBdKelzYkgsNIYX6Mx6RGraBi85rOJl8nTqI5qaBYhSSwBggqAfhna22KDwPiNVNdTLoKrPpWCYBEXg2BuBcbibYvfAMkMxSIqFhvKq/L+tUNNvcgG0gbDG7HqeJJcisdVbBM6zVVXMotIMyggSXDSIWRpAO+3te2AeIT5a06YABAYAACGAJcj1iDA7E3xDU4QlNqeUZTK1F8sg2URqmDIJOmwO0mIN8SJScVGQDUStUwqmCfLcAgdLnp1I741RtONhOndcG/AeGVl4Y7D9cX1P11DQ7CFWIPKPzC5OEvD/EtXMVQmYYFdBIkbXA/CCbxYEdJx0wZmnlssHcrSREUsYgCYmw6ydu5xTq/F8qFq1RmEWnUzAKlAxM+WqsGQaSsFZuSLz1wivRzUoyp8fXq15gOmqfHkVinkENcVTqMFgraQesAnmWZD2mIEdRizeIarVGBam6A0wssLkCZPpvtfCamnDdRpebXfzIYlVtNiBeW9zsLycWzONRqpS5mTQmkagJggRMiOmM+eMssGtS+H5GOWOvUV+/8M55T8Pjz21Sy6ZB7GbdLW39ptMDbP8AD0SkzReCNMRMNP8A0g339dsXMcOoap0uxiLsoH0DT9sb/o9KCPKBXeWYn7BQbd5nGbTO7ckvn9gYNRdpFV45wlDTLiDIXT1HyHXefl7yNxUeUwWkoXSqww3JJuZ3tuen0EXOrndFhoEbHy9Uf8bDvhP4jy7ZjJM8kslbfSF5HS/LMAQo64kYXa1XQtptbclXDvWJ0FFYm5J0zbZfxEC/Lj3N0jphgxYKvOLqQCRdp3IB6i4EzIxpnKgpUVpoKiM+9Q8pYzHxAyFQzbvE7jA9ek1JQXb4jFRg5U6T0AjSRcXuLgWxT2Bt9hGeoavLWiNSuJDEwVjTMmLe/qbXGO1eHMt5eUoLJMU0uTJJIBN4E3PYewxzHh2ZptRp1TpRF1giJF2733ImYM+mOpcFqA5eiRsaaEe2kRh/g522v3ka4pPbvcPxmPJxmOiQVeJ8zoylZjtoI+sCfkDPyxyfwur1Q5UadDtrI+HSW2m95JP3GOoeNKmnI1yJELuNxcXFugvEY5L4XqmnlanI706rqV0reVklgJvuf4emLxENUq9hE2pbFq4fTLVSFaHIbRqIKuQRyi9jB69fXCasXZtfmulTUahV1IKsukBQoiSCJuD1j4sMqeRbWp8ttAuNtJ722YSLz2j2b8WUEUxHPqYjUASKJEXnuZ09Y7Ti1Udnvsg5Ny7F9bXWqsUBARSCxkKSVEhSOhbWTE7jsCQaddfKcvW1qgcANMM0qIQESIHU3tM3wdUzSVFYKW1urEs8toVRaBPMzCIJNyfSMJuJ5NfJpojsB0mLkxMn3b7fVUl23v17WXkyJKkMPDVVCNQhmWqXAmIYAkEgGYhhfaZ9cWvw0QlTSq6VYbCbaRyiDOw7mcc34Hwyqed2ZV1FRcdCNXpGowB842wZnvMpXpO0FpVQzDT3I/ET6D0N98NXiaVNbibaW5dM+Izjuw+ErpnrZR+4nfGlHiJV6tUMwp00aSbgF0EQoBNnBEe+AOCeJaeay586RWpFVaoqlgygdfcagTHeInCvjPiU0WeirIUNm9YsI7WJ/laMP9NB07L1JRCeLePVq5PyatJi7gJrBEF1KHVb9q8enXbFK5WAHWRY9zt17emCs5li6vovDmA0TqIpmAP7qH/KMADLmBq1Axt8yNv62xly26bM07e/RJlkNJxI0kHrYWI6TMQfTr7YulJAXjcAzMWtEGfU9MUmrW1MJ27Da8Anvc4uuQzAdFPNdRzG0xbbrfGLPWmw8bVug+lIbr0FmgWMd4v39MGrU5TbfeTiLhvC3qCU0gC0sT7GBBm/8cb8Z4JWVLFRIiBc6pAUdABvebR64CHh8mRXVLzY6wTiFIMsrBIiPTv88AcQDtkqhRtXl1ELjckaSJjqQSD88NCgWkVBJIYxIuASSB8thc204hytXTlszqgWpfM6gO3qMFhWjI487MrZ8lMrZWpVdFUnSoUeWCLgRJiYJ0zAuNsLMyHBIqKNR0lgQQQIMdTb1i5JO2LDVyNOm/naibArLWDc06mi8RPefngngmZVqruB+JSh6jkZDE/3j79rwHLfhFximnfIHR4fURXpxCqov01xIgbx/Id4HUPBuXdMlSWoZaCZ9CSR9unTbFRr0JmCTq0+u0DeL7z+/wBb1wQf+mo//LT9wxowRlHNKEuV+C9MUlJdh848x7GMxvIIfG5P6I2ncug+pxS+B1vOp05VldA0gGxI5TB3N9pO59cWv+0emrZB1a8sse8yI9cc84BxNBSVA1uaeY25p5o7/wAT8sk8mnL8ESK1So6KnFyuWC01NSoumAQJMgkkL107THTFQz1errMKz1KjC77GQBGlhuCdMH/LEuQZzz6GgTpCn4iPygR1BEk7m53GCznqqujF6jaZgAalnmi+oAfF779No3qd+Qxwo9bgNREd2R10mEBPRrsSZ6BQJ66uwvUcxmVp111anEllAuYJMQDYgEH3AEYvnH+PtUoGjpKOQNbGIkbiJkEn/XHMuK12NRuUnQhjm3VYawG8QY+fyvK6jFxV72n/AEZpseZ3P0xSpEM7CGkEW1sSdDAW1AaD6236LMzxQa1VjKwJFjaADCwYsD+K0kwdjJ4UR3dmZDTplGZwywGuNPpbcn1wZopfpB1hCXphRN+cGSLi0ggk9Nut+dKdN2uENhHXFyfRP4cqINQQwxBJDD/diIMzO0iPnGJuO08uaWXrPT1E6w8XJ0qQCYMbFGEY8y1GglZajIqMytJJAMmBdAbzJ5jJtMDfE/irghqUFdXul2U7aWICsLfFtPo3cRjUktml15g79cietUpprKAsVqjfmAQ0yoAtbYz3ECcL0aAxZ+oA0wCbiRcfln2wVmcvpNSmeYqE3Ykk84t2EH4f54UPT9LRtNySd46e84rI3qf72Z3Kg3L8PasSApaFLH1CxJ7m57YtnBcuPLCMQzUxEi4FyQDt3Aj3xUuErrcASBYE3vqPp02+uLLwKkAKm8ki02AABHpvOAy408MpVwFjXYzp56ougU6hDBySRERPwlSIIIBg92U4ZjizOdLFiQL35fiMe55ha3wg4SDKamDajKxaFgFTIItvP9WwVSysqdBhjqINoLERcRHQHa1z1OA/+nUtN9UNCc5UNoNj09Z/NgT9DNSjmADp0oHEXuszuOoJExafrtkKmugq1KmqqG0GFMalaGDNZdYOqQN9DHYjAtXOpRp5gVDAqUygI6ExHboCcDjxyx5Epdp/Qj9pWqeaRG/RyA4LFQTMyfn3Nrfwi18Jpqp0qAsCwiBO8nu3X2+ybgmS/wB4SPLbVGkEwoYDaCb6It0M98M2HmVGVQZtAXqIInbf09b46Hh0oeu9319xdPgG47maqBdBMAjUyj16AmwJAm9ycdC8KVmbJ0C6lW8sAggg8vKDBvcCfnjmPiOvUFQKoZlXllRNwTM7bDbb646twLX+jUfNBFTy01A7yAAZ9cM/95v3fRBY/wB/AwjGYzVj3DRpXvHQ/wDSHuXQC0mZ6DqfScco8K+HmqEtI/VtpKkcrJJ2PX59I9Mdc8YoDlHmbMjf8Lg+/Q45r4fr+TWqKweAwDRuom1vaZuZjuL4syvKk/L7lJLWrLZTqI76m/VMFiBsBETMkqCIt6zO+AsyQCUR5W1/zEbbf3m9yScG0KVOqnlCCWV2kdDpMA95vaLfvHy+QJqrCtIMqoAIZQSUvqEWibGQPoWeLcaXY+cqtIzimVLioVHxuf8Aqvbr8JsbX98VRKbu5lQNK3UxuYj0sROLvm+H/oyIarM7MYCgkKD1k7n5AdffFNTjtZ69bUx00qetAvKAxKwLEbRF9w1ziScZyjtTSf36M3DstKMraKRAB8ulpHZvKT7H4T/hPTFa4pRpsuuksmjVVahpxqQNae5jVHWJ9LPuBZzzqn6Pmivn02CkowOlpIADG5BZTKsDpJWGOrCzxh4Zy7VW8ulpIJd6sBVIYnUoUCGfpqIkSb9whg05NUn5/wA+YTYv4rw50qcyiDq0mZCsLkSYIgCPXbB/hzi1OrTqUcw+kMFRC34jMgC42C9x9cD8KdMy9PL7KA5hm1SgUgyxIiJPNG4mMA5jgbxCaWUVDSXoTBYaiIsCBqmeonsU0k7S26AriUPiHu+Vf9JBWoGcU5JQHSVaAZFSRcA9Lld7YXl6d4pEFZsP2VkEjqCBEbk+5ONDQNNmVmBIpfieNRBUggC46/OTgFKuq4A3XSb/ABDmnVNyLna3oLFuV3L98wPSSWw94dxajSFQ1FdT5USHB1TAHLFwT11dTh5k6qVaYZCSC1TUTEyIkMASBMz/ACxReXVAg+hnm7nSTpYERB6XsIxYfCVY6Kyzu4ZLiIhhYb7xM9NOBcrg4lxyNumOqFVdQU7lowZkVotEVCrE37H/ACi++FqrCswElZb3IBMfP74E4Xw1KNCjJqF0CGZ6m0wZiNRtOwxhxpaE+zXj0VUkFZPNozMkTI81G1HS6yRqA1SGncG98bU+H06nmrUUN+rYjV0KhipnpBwoqZGtQpK7sXahWrMXtPlNUI2H5gxaOnSLYaZvh3nF6asV/V6gYn4AWgibyQO2HpNZY77b/QXkSTuImyeaahWBYFaSghwDaNMD0+KCI+uLFlaaOQaR1MhkyDIDTebdettvrUjlCioXNyILMP8AaamsFUGwkxMRBF5Njv0x0l5dWgXJlSvLqEQCNgAb7SbC27B4j0ezVoy0ZxniBpORIsSSItFjb01EgemOu5arqRW2lQY9xOOc5DLpmKtFqiiWZeU3B1DYg7i5N/THSlUAQLAbDBYZ+klOfm3/AAzSoOFJvo9xmMxmNBBV4qp6spW9EJHyxyrK+IUo1qq1gy03AbzE+JSo6C/f4TNj06dnr0Q6Mp2YEH2Ij+OOcL4VzNIHTTk9GhTElSQDchZm3tjLmjLWpxVlMGrcWp06evLulb8CFbgA7koGJ6gESLAX5rB8MzVVy2tDplSCJ0hgDImI2/ELb3MjB6cEzgIOh5hgdombEWkQIt74z/y/xBtgV23YEGFi8Q0dhMwMJmsuR8FNtm3GPFS+XTWs6KqSVBMFoHSTLG8W7i2KxQqLWGc0nTy0lGob6tZUdNyB9pw9T+zPNOxNSqIYiQBMiANnYAyBMEEfY4e5fwWuVpsAPjcFmJkz3gWFh+/fDoY5RfpJ9J/T4g7tla4HRzCK5rMpclSCsTyrEyLn+8T0mNsM/G/GjlmQqPMWqNRGkwNcQoPUnVtvH2VPXanUamwJUsQCHAMbkExBttMWwyz816FGpTYVAmhapBFijESRG2kAA7GDjM5LI3KTXW2/V+z7hc7FfzHEhScNTTygxMSpJXWqWD/Fpnp6zYwMLlzFQM0FjUksV1RFjePaPrIxbVyoIA5pV5YmL/8ANPXrgI5ClTYlgRKaFAIkCBJM2giPofXASmr24B0pu26IvDXEEqVHFQKz/orgHSTeVEkd5MGP8h6vBDKw0BlMgTE7ERuIt0Ox98Wbw5w5XqZrSgDuoZGIG7BZi1pIvG84W5LNu1BbRUpjTWaBLKGPN77qT6A4344rLBNsuq25EY8PaGpKTCidQIFjpkQxt8Xp0Iw34LwcUlr12QqTTGhiDA5gSB0kjpv9MRVcjVpnQ9QFmBIUXlSJ7dwxN4AjqYwZWptmsuoYkshXzADHKDyuB3iQSPfFTjHTcNy69hMaXmr+qqIqmIO9xYxzDrIj0x4cu6QoKsFiCZm2wYzc+sfLEnBcsVohFMBCV6nZiRYX7YYvRW8tYm8ox6e1v9Mc14ZRk0l2WLs5w81qQ80LpLAuNR2DKQPhuCVuDHzwXwnmzKgiJkG/Q2P2P2wSwBTTrJ7Qp2HuB2wHlsoA6wzAlwNQUDdgCQfM3Htgo45rJFvhEdla4hqhgrSmmHAAaFViBckx7Wt9gsplDUp0tBYK+kAqSb9dQ1csrEkROlvnovDKlCqyHQQp+NvhOnYEEj0t3uMNchRfzKcgL5YDEjaxMQQO9oB6YbHdpCXuuNx/4czVNs1TUGLsVn0DHc37DHQdOKH4O4BT/SC5B/VgFF/L0B/fA9MX3GvwtaNS7d/M0NSTqRrpxmPNWMxpKBn8yTG02+Ht9d8aMKu+3/D/ACxFxEdRPSLTv/hPbA4An09Vt/8AbxCBirV7/df+3G5p1e/3X/sxmWqVNI5Z/vNB+fLviVWe0hR/iJt9BiyECU6k8zQD1lf+0e2POJr+q7wVPveP44ziRsoib9v/AOT/AAxroig1o+XSR+yvT0wE1cWiHNOM02bMkIUBY7zI1XuV3sIkGZje+DMhwt6LBlrVNiDBFwwA7drxO8YF4xV0ZuYM/GARvpEEKdyI6dN+2Gi5tTT1qZWTfqv7J9e3fHLhahqgk2n/AB7PiB2b5Z6LFaborvsaikrqI/NKxrO5AAF8S53gmXHNUpuOlnU3OwAiZxSeL+IiX00wYJPQX2Fzv0mB3xNw3jtQMqvLcywGkwJXY9vl+67pOD5XNeW3n0FpsuuS4rRy7g6HIUaJDqxVTAkqALSMRcTza5XNMpQeXVV2Bi5LEmx20wB7WOK/xSoyK2kSRI9St9Ue4g7HfDnIZ5M1RyyVAfOpDYgcylSIv+LTpPb6Rhvh8q1ONVvQN70S8MRqwptqARAQVOm4mQC0aoHwwDcRfBZ4IKbq9JlmPhLAgg7gxtM7XHribL5gJCfo7K2jUUWoBp5iDtAPeR1OF6+Jj+jNWekqwxUAs5lisrYnbuSe0b41tKKcui3JCvjGV8vMDTYNDGbaQQRBMi998BcT4tRostMU61WsVpsyhogOATpWJiSBN4Jw6zXGzWy5NNFNN9YqCDy6BqAIMgk2HqDjzMwlOk9QhR5AVyegWo3X7RGMPitCj6QtR1bJlT4lxmvTq1ESj5ag8sqrWgwdRF5MtAHpgTL8Zzaw66p7wtmgdItuLe2Gee4fUqw7CRV1haiMGXSqypPofcWGx65RyalH8ttdamF1/hBJESDJ7HcXj54zKcUlYGhXy/34CpKlerVXWzHm5mtbaSY36X2k+pxZuH5RqKvqbVJ0gARGlyL+5HT0+S58oUqOrEU2aPLaSdW2qBqkCPvPvhtmM6uX5jDQRH4b2Inc7/xwE5uvU4e3zX2uhuKME3Jvjf8AH75nQuCcKNEGYlgsx6Dr85w0wDwjiqZmilan8Lj7ixHyIjBxOOzBJRSjwVd7mujGY1k/0MZgiAGeW/06Ta/7J/rtgVqO4IuSLFZ6yP8AdnrH2wVm6ck2JiOnof2T/XbEK0jtpMyfw94/9v03xRAikajCQSL9SBMGNin9WON2o1TaYtEhr3m/+z3HTA+TpLqYsJHKV5D0vPwC+r32BsbBqMWQXZykxppqALAif3WkE+9sYlL9S4jTZhYenbSv7sFZ1NQABXcTJ6fQ48ytDSpEDrYbf9I/dimQ5j4pQisjhTq1XIYElWBmA1gIU3mwBPvBkk/9EzKYDkus7RYfQgH3kd8F+MqIVV1B2WQDe0mPitaOkWjscF1q9NAKZiG0qoUE6gRFlGy732ECcc/wyVNy93zf2AfOxz1mpiwYBpuXOk7j8wgybQD0kWIwdkeHmpWUAFVDBibWWRpkf3pv3xbczlabJFSkHgi2iSU2kz8RF5HpA3wso5FaOnSulGsSAJEmeY72A7/ujE0evpfQ9StbBs6i3TWCE+txPqsDGuXreQ4amodggBkTBPKeQ7dR9Raca5irTcG++8d4nfptOI6pNeixVirLIYlfiUDeO8desR6BeP0krtU02/eJfFEa8azFJqlMll1tO9xYH4dxIImOvzwa3iKnUyyUs0lSodeoMCA0DpPe5tI5YvhDm0RVB1mQAGMRAhbAyYnuPXAqxyGT5Zi0gQosb/1via2uxG6excqgNKhQorRIp1DS1t5l2doBBBDMBpBckAAR6zgnitAnLBlRaiqGUqxgEaqhM2YnYDSASSegBOEGUrFQCWZyTafyhjAn2It1g4sgzlLylVxU2edOjYsWEajMxG2NEpKST09f3+LNMdhNR4UHLMGYU2owKSzpViI5W2kXHzONP/AEC0DzDyyLDc8v4zF7gD2Jw3oVcool0rtOzHTt2MEXEH5Y3JymlmNKrA20NqO5/D39BOMU8OVu9lft/AWnH5/x+RJQyy0Kd2YtrYjXcgEkD2GkD3wDxCkKmkGoNLA2ifcEjrbvbEviBdUeSreVUXUNYCkAE9IkN1uJ29cB+G+H0qldaTKzETdiTJJESOgv6dO97jF8S5QqUl/0SOw8Iywp0KSgABUUQBA2GDOmPF7Y9bHYWwZpjzHk49xZAfMV+bSVmI3nr/hI++PcvQRl1FAJmxB2m0g3BjEeYruGMExbYdSP7h/f274i8943Y/bf/wCn6b4ogcmWUGQoBE3jvE/uH0GJsLBWc/m+/wD+u388b03cwLzvckf/AI+3TEIHVKQO4B9wDjKdMDYAD0EY1plr6gB2gk/vUYkxCHNPGtM6CSqkhmgzcXMQP9cQ5TMeZSVimsqFbURcGRcEH81xvG+G3jByCwECSwJIOzbAEbT3IMdsVrh2YK5OFMOHC+vKTI9bnrGOZik4ykl5lPkKPEtZQkDQWgEyYZbyAVuQbzjzN5cMqqGJKtqvYm5Paep6HENYMBTW/M+mQYFzH8vvjbPsKNNBJLEm+k7SdN5gXNx1vti8s5tqVhJJd0YMulNEGmZmIZjM/MAGLT/nIuY4kJ0pIWBYftHr1vMdcb5mozqoVJ0xE2uDaDMwZ+2PMlwylTqSSQTpZAzRfSrNEjo02+XbFPLNqhW8vcAa5U6E+IwSw7KWuCbbGPb2xvS4ezkktNNEc/FMQCBYddUe9zfqfn8oSFVpUsTpKzEaib2BPIf6GIeGcKqokUzDsW1BiYAXaPSSO/TBLG6t7FqCuuUF8OUFtECAGIgdDEEkmJje3UAQMS8XzuXpVNNXVJQ1GhC2lS2gGQLC0xfHtDhzUqrMrXOrTN4BYkbG8en8MDeIamolmfRqTyyQe0tvvvFh/HGqEo1zsg2nHkPzuR0FQJOlNQeN5vbrcN9xhVRAoPcsb6hIAkkXEABQNxMdzO+F/HPH0EKcvUOjSFZQwnoCAQbWHKSPToAt4V4wZ6r0wtRWI1FaiXBUhtUD8oG39Acj9T1V+Cp3HYdipUq3qowQQTJ0m8Eeo36e1ulp8BUhUqs2mAhBBg30rE33vF/5YX5XjYOg1VOpjTkHlh4BEKb7GYP+WLN4VmlSLlD0UAESADfc9Sw/jjJiUpZOPeVGuYstYx6ceY9x1AjSMeY3jGYohgxmNZx7OIWaZisEVnOyqWPsBP8ADHIeF5zO1aFSrVqv5ddV0KGLf73U2kXA/VhpPYgdo61ncxopuwElVJAgnpaw/rfHMcvxOp5YUA1DUdbFogrqi8QNQadyI0kReQyqWhzXQ3FNJ6fMsHgvj1FKdZfNYw8qGMDSFAEE2HwkmYuZ6yfc/wD2k0suQtV1apJ1qv8Au4UHSTEFoJnttGEFTi5p0KopUQMwzFVFtSm0sqybhOs7iel65w/w3U1IHCh6uow4axJgLOkgswJYliFsSThUHOvoG4xbts6P4moB5cEslRFcFfxALaOlwAfmMUurw4APoJ07qJBUlhPWw3mw/hjoHhvhz1Mqq5ino0mKQBhlQAATHrMC9ox5X8BUT8L1UvMBrT7WP3xmyeGm5OUezNJbnNc1VNJ6WnVqDdASI2m1l/N2/diTzBW1GQxp6ZtHKIEwenp6jEvEsuyV2DXCvoK/m54Fp6nb39xibLZEaX25xB097RJ3gdBHTC1KXC5FpS5fARw5lZmIV5Vk03McvWextE9MScSZaqkAcwPQ7AiOm1r4maiaVNVSZYGd7m5i3Ukn9+AKtPTGpCehBa0WIERMyNh39xjTKMMDXLl37AXNhTZmmx0vU+AAoABJt6iDbrvgarxMoihbTqmQBeTaQAZm9+/XAkQ2qzEatiIW20zvciPbA+ZUMJCgMZgbx6Eeo++2FZM7mt0gNcuETcOz1V6hXUwEcx2gTI9J6T1wbmNNQ1FckgIGUafeSCPcfffHnDsj5dLXplovItY2k9OsTGBBmi2oopkgcw2Cg9fSbQRtvOAjkcVpQduFLkOTKUKlRFRTyySQLRDG8/tHtucBcH8J5jMcTqV8xRqZWmKbLS1KSdNlJsCuogxBPU2MXPXKCkhYhQ7CCQYgBRO26yuqI363xYKHjKFXzss5dwssjHS3WYJEWE9YHph2Kcd9QakG1PBuUaorsXLqBuLNGxICQSCP59MO8zlwiQCTbr6sv88D8Mz1OuBpptBWZLWg/wCLrJ++Cs6AFiI9z1LD19MasahVwCqg5dhjbGvQYycNLPcZjycZiEPCMLeMcSZKb+SBUqgcq9N7k+gwfUblPsf3YV03C1IJsZ/5jP8ACPlgQkVavUq5gFqlU+UPhUcsEdWuIYEGI1dPmFmOHFFLry3MSRJPwknrfYHeFH5rT8VdqOaqqUPlHSZKnTdeaD7/ALvS82YpgBXdyxVCVTliSIkAdLhRYbj2O3BpcN/iKyWpB3gnh4VddSDWYSoJJhB8Oknf1I67wcQ6HzdRVLCtouwICqjlmEAQSYVTeZvaNsMvCq68hRVwCwBgMJuGaDpOK34azapxetSqVaKQSVRA2pi8BFdoC8q3AvOq3XGNtJj0m7OlokADtbHpxmEGV8VBsylFkC+Zq0nzATKgEgqNvr274FySaT7BUW+DnvGGqUa7AqBBMzeST39Y39b4bZDP+dRLhQCNUj1Uf6fU4n8aUFNaqCv4BpPrZp9+Y4nCKUpKq8hgkgwAUKsFIEGG27EAjrhfhPVnKhM8ftEH6Q9yZvJAJ3nmmO3T5YjDLBMlhfT1BgRMySZ3v2Hzj4vWfW6gkrMwpiJBJ2PxfQfSMAiovlgAqTsSLGRFiLz745s4uMmnzYDjJKwmrmVuxdipFxpmLiD8Q2j03xtwrIa/1jSNzpuIhp2/w4gyGXNSqhFqQqBrm5gGx6Aal/yxdeFeGajUdZI1MmlQdo3mD329vpiQg5ypDMUNK1PnorLZsAIqA6yLsIMk3XfckCCNupnGhUhdJZIkltPXt09p+dsS57JeU6q9nU6nTQFEk9DsQbjbve0YGzCnzFgEgnYHTsTIm4tYW7jBKNc7CdMnwgmmQWUCGIpsEa1yxSAelgsD39cS8JaoYLqTSDQLTBiCBtYAkbYGzORZqmkKGU3UC1kYA2sOw6R64uPAOHsysWGnQWg785uD8t/+HFqDm1FDYXy+grhXFqFL9V5imsfiWbg/l7EgdB1n2AnibOO06D8KMRzRDysH4TtPp9zjnn/gdZOIUlrU5RaiPUJII8sVBLEzcSb9d8O8r4kq1Q7ihS0uroqpUOpWDEFKmpoB3JZRHvY462FPRp0kvfk6RQz1hcG1474Jy+ZDTH4SVPuI/njnnCPFBUVPOWmDReHeiXKkeSWazMTKkgG997XAc+CuLPUr5lHKaR5TgLO9RSWuT1gH+owcq47CipU30XCMZj2cZhdBWagYqvFq4RSXmBq1X/CRMgC8i39HFqOKv4roMaVZkEut9tVuUMdO5hTMC5gRc4pukElboC4+K7ZEikdbcupmuVSQGMRuBJPse2CuFeE6Lqrh3KsFJWViV9QJibxthvRzAXS4/wBnU72g3P2k298L+At5OYr5fSVppzUxpgeXa4IsRqLAdYgH4b1unfmFtpoH43nvIpVKgLMVqqi3vpLqpCgdbk7Hb0wv8U8KRKVNvLQVaVZHViBq5idQ1jfUT33HtBnGyFXLGoA1MVgzXAgoGZTf4r6jAvtY4m47w1s6TTRwiiohMzDKpEzsd7qdpUGbYqVu0XFqNMdcb4v5VHzFjmjSTtzXB9bdPbHNeJ5dqJUVmK6eZf1ZEtO22k7m/wBYti98UAevl6AHKhFRvQLOn7hfkcI+N5zz6hO9OkYJ3uwssdzYnsCNhGMef1m229tq+ovU1wL6Nao9JHYqS41aSxlQrFWUEiTBWZ2uBEYKPmatRYAREaZ5d77Ydp4cLUqUEK4DFpB3dtRE79dvbHlbwu52de5mf5Y2eFxQUfXbXxfl8wHqXBUs/SBaNNm3kxFrX9TH3wvp8MDKICgTzRHSpO2Lz/5Pbc1F+hP2kYjTwMYI86xkfCev+PfCPF+Gubnilz0Him0qYJ4X4IlWoSByoQTHU2Kr7Hf298XuMD5HJrSQKojqfUncn1OCZwzBi9HGu+y5O3ZUPG2RWo9ICA9wT+yQQPeCZGFC5cFgrgMApt326esfuxa8/wCGBWcs9V95GmBEEQPsB/riJvByFw5q1CRaOWP3YzZcM5ybRergQ8MyjNWCIp2aWOwBKH7R8zi41VWjSAAaB2BJJvcgd8b5HILSWBfuTifMLKkadQNiJi2H4cTxr2gvfk5/n6lY5xKi0KxTymQnQbHUjLb/AAkfPFLqcDSm7ms2dpVahLPoFNEKSAHAeYYjrIiDsN+z/oKwB5Sx21e31+EfTC/i/DKZQK1FCFKlQTMHUPT0EjY2mYxqjkmuWvlX9sDSjm2T8OVUy9SnRp1zSIqCkGpgFlZDDEgkFmMdupgTi0+CsvVpZmrrpVQKi0gCUtyrBG1gO59fldBlASSaaydzq779MbZbK6Tamg7kN336egwr19Wq18vyM1PTpCfrjMb/AD/r649wwGiJsIc9wN6moEqVeA0MwOm8i3cHoRh7pf8AL9xjzS/5fuMDRYrTgOmnoRtIkkbmD3A98a1OBMRZknSASyEzHUwww20v+X7jGaH/AC/cYmlEsUUvDSEk1QlRrQTTFgFC9ZN7/UjFY4/49WjU8vLqssYmJkJAJAsAo7nfF7q0XYEadwRMjrigP/ZbXvFZfQsk2i0jWAT9j2wjMsmygPw+j3eQg4V4oq0UR3pNmcxm3IQTommpA3g/iIAEbCSR1Ip0XAag9F1HmpUFMFXaJk7GCQnqDbHnDf7KaqOpq5guFYNyrpMggjmLtABvAG5xY8x4frLUVqAVTYFnbV1M26nSxja+5wtYpaUn5/7JmeNv1P399w0yXE1qkhQ4I3DU2WD1HMAJv0nEebZgxAZh7Tb4f2TgtKNSBKz6yMYcsxuaak+sY2CH7Bc1R5+Jhfv/AJYkRmi7f81+m46f64M/RG28pYH93Gforf8Aw1/5cWUBmq07n1ubER698bKTPxDru5jr+1tgv9Gb8g+2NhRf8g+2IQhWkWurqe8Mx6j9q1sSLl3Fw311Hr/e7Y3FN/yj6jG2l/y/cYhDxFeblYjopBn31H92JcRw/wCX7jGQ/wCX7jEIb6cJuLZ+mVaGBKlAQCJB1ixHT4Thvz/l+4wrr+HFdizKxJIJ/WdtsU76IMMlmhUQMux2+Vv4YIwFkuHmkulFIXoC0x7YKh/y/cYpFm+MxpDfl+4xmLIf/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data:image/jpeg;base64,/9j/4AAQSkZJRgABAQAAAQABAAD/2wCEAAkGBhQSERUUExQWFRUWGBoaFxcYGB8fIBwaGhsaIB0iIBoiHSgeICAmGhwgITEhJScpMC0sIB4xNTAqNSYrLCkBCQoKDgwOGg8PGiwkHyQsLCksLDQvLzA0LDQsLC4wMiwsLCwsKiwvLDAsLDQsLCwsLCwsLCwvNCwsLCwsLCwsKf/AABEIAQAAsQMBIgACEQEDEQH/xAAbAAACAgMBAAAAAAAAAAAAAAAEBQMGAAIHAf/EAEcQAAIBAgQEBAQCBwUGBAcAAAECEQMhAAQSMQUiQVEGE2FxMoGRoUJSFCNiscHR8AdyguHxM0OSorLSFRYkY1Nzg7PD0+L/xAAZAQACAwEAAAAAAAAAAAAAAAACAwABBAX/xAAwEQACAgEEAAIKAgIDAQAAAAAAAQIRAxIhMUEEURMiYXGBkbHR4fChwVLxFTJDFP/aAAwDAQACEQMRAD8A7SRgDNcXSmzqQ5NOmtRtKluVi4tFyZRrC/1wecL6/CA1R31upqUxSbTAhVLkEGJDc5v7dsSyElDitOojPTOtVmSBYwJsdjbt3GPRxNIpEmPOjywRuSpYDsDpHX2xFkeBU6Kuqcqv0AFhEAAxMAWAMxjT/wAvoUVSznQECGRK6ChEGO6LPe/c4sht/wCPUdAfVyltHwmza1p6SNwdbKIPedr42XjNIvoBOuSCukyCpQEEf41PsZ2xBmPDNFjJ1Bjo1ENGo03R0JGxIKATE6eXaIH4lkKNOotRlqF2YkOvRj5dyelqaJO2mQbE4hBjU4tTC1WknyTDwpJnSDYRzSGERN7bg4xuKJr0DUT+ypIPKGsdvhM/XC5crlwfMCNcqrTENGphrU7x5h3vf0xplclQpsgVaoZJVTP4VGiCRYrEcp/ZNonEIMKnGFFOnU0toqOiSQBp8wgKSCdixVbSZYW3xG/iCmqszBwECluUmFdtINpkDcxMAie2I6z0jQNBkqFCugib6TIswMyO4Mgx6Y0rU6a1EcUn1cxDL21hiDHSVBAn0xCBed4wlOmKkFlNSlTkER+temisDsVmopntMdsRUeNo1QoAZDsi3HNpWmxIv/7gEb2OIlydHy1pLSZaZqhwoMaXSorqfRfMAIGwgWjGmWenrap5VZWLFib3JCA27aFUx6EbiDCBtXioFJ6mkwpIgkCSH0GDfYjHub4ulOp5ZBL+W1QARcJuBf4r2B9cD12XyWXyahRmJK3kkszE2vEgn5qOuPHpI5UPSqk6pk6rMQ6Ez20E+kN3xCE1DjaPp0Bm1mBsOaHJUgkEMDTZSDcEQcRPx8RSYIdNVHKluU61EhCsSGIDHr8DWtiM0l1eaMs2t2DOQxB1BAgY2Eny2ZZibR0EFUcslRVRqOlUIKqfwssRFrESbg9DiiA9PxJTiTIAco7WKpAUglvyEOvN01c2mDE78VGuigWGqq7gN0VAmraZMutve9rzrwmkGLhBqKhCZJlVBABBMEQSLjGw4ZTCU0CALSjywJ5YGkQZkctt9rYhBZlfEOtKhNMhqJYVQGBgq7odJgahyFhYGIkA2xNQ43qqIgpmXFYg6hEUaiI31Lgj0mYwWOE0ojy1iIIjeWLGfzSxLHVMkknc42TI01IYKAV1wbyPMIZ+v4mAJ9QMQhPGMjGY9xRDXTjMbYzEIenHuNZx7OIWek4FGZLzojTtPcjsP4n6dcK+J+J6CsaJqRUJCgR1J77dDhLxPLtQXVTc6JPJMgW2BF4Ivc7HfCcuXQrW/mHjgpurLBm8yQDBIYbMzwPkNz9MQZXxSq02avy6ROqPjAMWHeYEdZGF7+LF/R6bhAGdZC6gCY3AJ67/AEJ6YWcS84mmzaUSpTYuGUQH/CCSP4icI9JJSUr27G6E01W41o+LKta9JaSiYCsZY9tiB8sNeCeIBXJQwHHQGxHcfyxSPBzjyzTYwwa/Q2iN72IODc9mNNVKokbn1sDN991YD5Y1SnW6Mqvs6DOI6+YCgywBi0n+GKwudY2dibkfEeh7eoI/o4nZQiltOkC9hE4wf8jB7xRqWB9ifgOfzhzGXNUutIed5pYiDJby5kyJlYPSI64vgOKhwziHmSCFBIJFyCSdh2iAThlw7ieiASSO3b2/l9MTw/jYypS77Kl4dx4H2MxrTcMJBkHY42x1DOeYzGYycUQ9x5OMnC7NcfoU6nlvVRXMcpN7ifba/wDrim0uSDAthVT8TZZmVRWQlzCgHrMdrX74pHivxrXFerTpx5QTsCHR+XVqPQkkTtNt8UyvlkC0iKhVtR1A/gYfCoPUzG8e3Q5p56eyAcn0d+Ax7il+AeO1KrVaby2nmLXsxMEE9yIMbg6pxdBh0Jao2GnZmMxmMwZZgxHm82tJC7mAP6jEqjFV8bVkby6LGSTOmYBJhRPU7zHtiN0rKKRxTgjVcwzq0I0urFDAllEFoMkAWE2vthvl+LsKr03UCT1M6lEadup3t6iBgJMg9EFg4VZFiT8RmAFUEk7/AE69J/D+Zo1qlVGgVEAakHEKCAe4iDcew2tjJsl5DYxUJ1EK4JQ8nMukUyuospfZY7DpcyI7nB/E1QE1KZasS+piX5Aw7KCAdMesddsF/pKOeWWmGVAt9+ZTaY6hhtH1GTiNOi5Q06ZVgWpagFYrAPKp3iRMdxYG2FwjFKlxfy9xolJt2+fqK83SIalUYk1GkyJ5ktKkfWPlfBOYqU35QwJJLATHW+8fiJv1nCHxLxc5glgyhWIAYFTpWL9R0HTbAORZvOWNdTWLhRzGCCe4AHp2F8MTlOWmKMc361Ms3Cqj1HGhSxiTYnsN9r6f3YfZrhtZqbazpUAtBJOwnFFcCtz0XNNnhOZZABZEkwNwCG/uqx9DA1HMys16ahyoUEG0rVczsTy04O86l2vjBHwMISqSb+NfP/Zon4qct4od8Az+h7ITKMTFwFDlDDdhAM+uHZrAGAZBAjuPcd+nyxXeC8cXL1aTwXUJWRVGosdVYAHsZIgLEnp1wXV49SqVgqKaYqQLbzJuAQIFt+gPywM/CJpOL+H2/fcFi8Te0+S48PzXl6g0hREgj4SevsZF+m/fDanXDbGf66jpippxrXTSqdLBXKM0FSVi8ja8G3ttsBk4u1NtSgCAV33EkLPp67/D1E46kcsYpRFvE3bLLxPxHQy5Aq1ACSbXMRvPQROK7nf7UqCVCiI9RQpIcFQCYkCDcSTEn17Yqmb4mGNgW1H/AHikyCb2G4iY2N5m16zmqLnWCI6agN9IU/DIMQw37+mAlnfRj1SbqJbMx/abmvM8weWtKYCETFlmTAYkTPQbC98VuvnalR2qNqJCyzmTqYjlue4tB7x1trXyRYHXq0rBaUE2+KBM3veY+mJs2o5QphSVYekWi5+Y6kYTKbl2TT/kyDM5+ro8ppMDQjA/tSLATGoyDO5jBtVtdEugTUHVbgNNyASDOlonrfr2wqqZevrIZUQhxN7AHVB1fDeDEGcM+IZZ0ZSAiIzgWO5BHY2Ox27dL4XJpOmXjhOexZPAvEXTOaWMU6srBO7xYCCbhhGrrfvjqAxxLhFGMzlw1SE8zWXBlrvcE6QBsTI2tjt2Nvh3cQkmm0zMZjIxmNIRsBijeO8sq1A6uFcgsA3UqeW/94zF9mjF4UY5r4lzHn590DBghKssbKtMk/MOwIj818JzVSvzLUqYp4pmjVzFOFlUE73klhYzGx7dbnAlalUyudo1gCULBasgtAeQAQNlkajbv2w3pZX4KrLPm95OlgqwCOg0Aem2I89xCoXcFUq0yx/AQCouIM3kdet7YxzW+sZOdbR87HAeoCpUg6ToVluNb6iItft9cVzxRUetTpFWDVfMKKjQ2zBWOgjYEjt2JE4Io+IEBX9UyG/wkELEQYtB/d64Tvk281quvmIqHUQAZghCYFiLb9v2bLWy4ZJ5nJVR4tJVYBVIDNUqsGAnSTOnvfSDpO87WvaeAcFpVKCEtUQ6YbQ5UNJBOrTuZWb+hwg4TkalZwKpBYjTTBIIm0Xk7gA+gJ+d04bw1ERB5Wp1pqwvEqzkLJUgkAk8rbCcdHCtMb7ERW7NanCqSuugKWYwBY6iQSIP3t6+pwLxjhYpgKV0MfhiR+49yB1wLxBoe5AAUA6gCBpXmJluUWMnYXnrgutXb9BlWB1VToLJq5SqWh7xMz2vGNUYvZFuV3YBkuFI2SNc6g5d1phYAI813UnlMXn1Mes4TL4cq0s0UqMlNUp6nYgMdLDSBHXnIneN7WOLNwbMvUyDlkCKtVfLIAEjmUnSNuYHDPxrkhUqIDOlxeCRMOIkDex67YwQx+km4R/xT+v2CqKUW/P7CHgWXPkOmtqxWSbGRUMwJJMrp2I9u0peO59kqsgJKab6ZQyQTMG5EmO8rveMMalFKNenDguWIYQIBpxpAJ5rFWE7W+Qm/tJyX6yoyAh20kMoMkFQADAmJE3wGWEYxU+7oPJKUvUi6WxXVzArGk40ghmDlbTIPY2+IMbbgHcnBSZXTMbaQ3MO9u0nYHGj8VpoSKS+WoEiZIDTfl6wL79I2x7nOIgE3DSVtI5RAvF7kXj1xicZSdvj3ivSrSknvVMhTMVEQLZdUlmSGL/FBQCQLctxMk4BzuZvpUq0aLKCogCeUrzajIvsII9cZXzwAGo6kIFjYMFJNwPUwL2AGNcq4FR7m4BEmZ0sJGwk6WBi0mTuLN2sCEU734IDVCM8k6iwaWBlRebkTvFxhxkanm5cwDKvyiPVSCPzCRbvthW+XSoxGlot3m50nr+bYW64ly9SotcAwgAOrUYsJ0iBfcDbC5q+AMbcXa4exNQoVajqs6TMSwOwmesyAN/b5d2pCwkyYEnuccI4Zqp1NTfCPiYbHULQesk+++O5ZHMipTV1uGAIxt8M92vcHBJBGMxkY9xsGGoOOSVMjUqZnzVaVZn8xSZ+OYgdOl5/L2x1HitXTQqsDBFNyD2Okwfrjl2SzZampUmykW2EN9h19x06Zc8tMo/FhwipOjYV6zUlpaUAWq5eWuqkQsDTcTBI9DtgnJcLq6W1aHYoQgVpALDSJ0n4RMknt7Y1oAl9bMQQDaLsYImdh6m898T8LqVKihWcqgUghQsmbA6p5SR0gtM7dUuWt0uVuPWGPIBxLTTqEUeYS0sbmCLLBIggHrgPS7oXZSLDSwmdQBkHYaomYA39cM8xkaOptIbUoBGkGL/msSdvTrtEGbjHE1ZWVU0BRGkAQCZuSDEn6zM4RNzjBt17KFTWzrgXeFKS/pVNtBdKelzYkgsNIYX6Mx6RGraBi85rOJl8nTqI5qaBYhSSwBggqAfhna22KDwPiNVNdTLoKrPpWCYBEXg2BuBcbibYvfAMkMxSIqFhvKq/L+tUNNvcgG0gbDG7HqeJJcisdVbBM6zVVXMotIMyggSXDSIWRpAO+3te2AeIT5a06YABAYAACGAJcj1iDA7E3xDU4QlNqeUZTK1F8sg2URqmDIJOmwO0mIN8SJScVGQDUStUwqmCfLcAgdLnp1I741RtONhOndcG/AeGVl4Y7D9cX1P11DQ7CFWIPKPzC5OEvD/EtXMVQmYYFdBIkbXA/CCbxYEdJx0wZmnlssHcrSREUsYgCYmw6ydu5xTq/F8qFq1RmEWnUzAKlAxM+WqsGQaSsFZuSLz1wivRzUoyp8fXq15gOmqfHkVinkENcVTqMFgraQesAnmWZD2mIEdRizeIarVGBam6A0wssLkCZPpvtfCamnDdRpebXfzIYlVtNiBeW9zsLycWzONRqpS5mTQmkagJggRMiOmM+eMssGtS+H5GOWOvUV+/8M55T8Pjz21Sy6ZB7GbdLW39ptMDbP8AD0SkzReCNMRMNP8A0g339dsXMcOoap0uxiLsoH0DT9sb/o9KCPKBXeWYn7BQbd5nGbTO7ckvn9gYNRdpFV45wlDTLiDIXT1HyHXefl7yNxUeUwWkoXSqww3JJuZ3tuen0EXOrndFhoEbHy9Uf8bDvhP4jy7ZjJM8kslbfSF5HS/LMAQo64kYXa1XQtptbclXDvWJ0FFYm5J0zbZfxEC/Lj3N0jphgxYKvOLqQCRdp3IB6i4EzIxpnKgpUVpoKiM+9Q8pYzHxAyFQzbvE7jA9ek1JQXb4jFRg5U6T0AjSRcXuLgWxT2Bt9hGeoavLWiNSuJDEwVjTMmLe/qbXGO1eHMt5eUoLJMU0uTJJIBN4E3PYewxzHh2ZptRp1TpRF1giJF2733ImYM+mOpcFqA5eiRsaaEe2kRh/g522v3ka4pPbvcPxmPJxmOiQVeJ8zoylZjtoI+sCfkDPyxyfwur1Q5UadDtrI+HSW2m95JP3GOoeNKmnI1yJELuNxcXFugvEY5L4XqmnlanI706rqV0reVklgJvuf4emLxENUq9hE2pbFq4fTLVSFaHIbRqIKuQRyi9jB69fXCasXZtfmulTUahV1IKsukBQoiSCJuD1j4sMqeRbWp8ttAuNtJ722YSLz2j2b8WUEUxHPqYjUASKJEXnuZ09Y7Ti1Udnvsg5Ny7F9bXWqsUBARSCxkKSVEhSOhbWTE7jsCQaddfKcvW1qgcANMM0qIQESIHU3tM3wdUzSVFYKW1urEs8toVRaBPMzCIJNyfSMJuJ5NfJpojsB0mLkxMn3b7fVUl23v17WXkyJKkMPDVVCNQhmWqXAmIYAkEgGYhhfaZ9cWvw0QlTSq6VYbCbaRyiDOw7mcc34Hwyqed2ZV1FRcdCNXpGowB842wZnvMpXpO0FpVQzDT3I/ET6D0N98NXiaVNbibaW5dM+Izjuw+ErpnrZR+4nfGlHiJV6tUMwp00aSbgF0EQoBNnBEe+AOCeJaeay586RWpFVaoqlgygdfcagTHeInCvjPiU0WeirIUNm9YsI7WJ/laMP9NB07L1JRCeLePVq5PyatJi7gJrBEF1KHVb9q8enXbFK5WAHWRY9zt17emCs5li6vovDmA0TqIpmAP7qH/KMADLmBq1Axt8yNv62xly26bM07e/RJlkNJxI0kHrYWI6TMQfTr7YulJAXjcAzMWtEGfU9MUmrW1MJ27Da8Anvc4uuQzAdFPNdRzG0xbbrfGLPWmw8bVug+lIbr0FmgWMd4v39MGrU5TbfeTiLhvC3qCU0gC0sT7GBBm/8cb8Z4JWVLFRIiBc6pAUdABvebR64CHh8mRXVLzY6wTiFIMsrBIiPTv88AcQDtkqhRtXl1ELjckaSJjqQSD88NCgWkVBJIYxIuASSB8thc204hytXTlszqgWpfM6gO3qMFhWjI487MrZ8lMrZWpVdFUnSoUeWCLgRJiYJ0zAuNsLMyHBIqKNR0lgQQQIMdTb1i5JO2LDVyNOm/naibArLWDc06mi8RPefngngmZVqruB+JSh6jkZDE/3j79rwHLfhFximnfIHR4fURXpxCqov01xIgbx/Id4HUPBuXdMlSWoZaCZ9CSR9unTbFRr0JmCTq0+u0DeL7z+/wBb1wQf+mo//LT9wxowRlHNKEuV+C9MUlJdh848x7GMxvIIfG5P6I2ncug+pxS+B1vOp05VldA0gGxI5TB3N9pO59cWv+0emrZB1a8sse8yI9cc84BxNBSVA1uaeY25p5o7/wAT8sk8mnL8ESK1So6KnFyuWC01NSoumAQJMgkkL107THTFQz1errMKz1KjC77GQBGlhuCdMH/LEuQZzz6GgTpCn4iPygR1BEk7m53GCznqqujF6jaZgAalnmi+oAfF779No3qd+Qxwo9bgNREd2R10mEBPRrsSZ6BQJ66uwvUcxmVp111anEllAuYJMQDYgEH3AEYvnH+PtUoGjpKOQNbGIkbiJkEn/XHMuK12NRuUnQhjm3VYawG8QY+fyvK6jFxV72n/AEZpseZ3P0xSpEM7CGkEW1sSdDAW1AaD6236LMzxQa1VjKwJFjaADCwYsD+K0kwdjJ4UR3dmZDTplGZwywGuNPpbcn1wZopfpB1hCXphRN+cGSLi0ggk9Nut+dKdN2uENhHXFyfRP4cqINQQwxBJDD/diIMzO0iPnGJuO08uaWXrPT1E6w8XJ0qQCYMbFGEY8y1GglZajIqMytJJAMmBdAbzJ5jJtMDfE/irghqUFdXul2U7aWICsLfFtPo3cRjUktml15g79cietUpprKAsVqjfmAQ0yoAtbYz3ECcL0aAxZ+oA0wCbiRcfln2wVmcvpNSmeYqE3Ykk84t2EH4f54UPT9LRtNySd46e84rI3qf72Z3Kg3L8PasSApaFLH1CxJ7m57YtnBcuPLCMQzUxEi4FyQDt3Aj3xUuErrcASBYE3vqPp02+uLLwKkAKm8ki02AABHpvOAy408MpVwFjXYzp56ougU6hDBySRERPwlSIIIBg92U4ZjizOdLFiQL35fiMe55ha3wg4SDKamDajKxaFgFTIItvP9WwVSysqdBhjqINoLERcRHQHa1z1OA/+nUtN9UNCc5UNoNj09Z/NgT9DNSjmADp0oHEXuszuOoJExafrtkKmugq1KmqqG0GFMalaGDNZdYOqQN9DHYjAtXOpRp5gVDAqUygI6ExHboCcDjxyx5Epdp/Qj9pWqeaRG/RyA4LFQTMyfn3Nrfwi18Jpqp0qAsCwiBO8nu3X2+ybgmS/wB4SPLbVGkEwoYDaCb6It0M98M2HmVGVQZtAXqIInbf09b46Hh0oeu9319xdPgG47maqBdBMAjUyj16AmwJAm9ycdC8KVmbJ0C6lW8sAggg8vKDBvcCfnjmPiOvUFQKoZlXllRNwTM7bDbb646twLX+jUfNBFTy01A7yAAZ9cM/95v3fRBY/wB/AwjGYzVj3DRpXvHQ/wDSHuXQC0mZ6DqfScco8K+HmqEtI/VtpKkcrJJ2PX59I9Mdc8YoDlHmbMjf8Lg+/Q45r4fr+TWqKweAwDRuom1vaZuZjuL4syvKk/L7lJLWrLZTqI76m/VMFiBsBETMkqCIt6zO+AsyQCUR5W1/zEbbf3m9yScG0KVOqnlCCWV2kdDpMA95vaLfvHy+QJqrCtIMqoAIZQSUvqEWibGQPoWeLcaXY+cqtIzimVLioVHxuf8Aqvbr8JsbX98VRKbu5lQNK3UxuYj0sROLvm+H/oyIarM7MYCgkKD1k7n5AdffFNTjtZ69bUx00qetAvKAxKwLEbRF9w1ziScZyjtTSf36M3DstKMraKRAB8ulpHZvKT7H4T/hPTFa4pRpsuuksmjVVahpxqQNae5jVHWJ9LPuBZzzqn6Pmivn02CkowOlpIADG5BZTKsDpJWGOrCzxh4Zy7VW8ulpIJd6sBVIYnUoUCGfpqIkSb9whg05NUn5/wA+YTYv4rw50qcyiDq0mZCsLkSYIgCPXbB/hzi1OrTqUcw+kMFRC34jMgC42C9x9cD8KdMy9PL7KA5hm1SgUgyxIiJPNG4mMA5jgbxCaWUVDSXoTBYaiIsCBqmeonsU0k7S26AriUPiHu+Vf9JBWoGcU5JQHSVaAZFSRcA9Lld7YXl6d4pEFZsP2VkEjqCBEbk+5ONDQNNmVmBIpfieNRBUggC46/OTgFKuq4A3XSb/ABDmnVNyLna3oLFuV3L98wPSSWw94dxajSFQ1FdT5USHB1TAHLFwT11dTh5k6qVaYZCSC1TUTEyIkMASBMz/ACxReXVAg+hnm7nSTpYERB6XsIxYfCVY6Kyzu4ZLiIhhYb7xM9NOBcrg4lxyNumOqFVdQU7lowZkVotEVCrE37H/ACi++FqrCswElZb3IBMfP74E4Xw1KNCjJqF0CGZ6m0wZiNRtOwxhxpaE+zXj0VUkFZPNozMkTI81G1HS6yRqA1SGncG98bU+H06nmrUUN+rYjV0KhipnpBwoqZGtQpK7sXahWrMXtPlNUI2H5gxaOnSLYaZvh3nF6asV/V6gYn4AWgibyQO2HpNZY77b/QXkSTuImyeaahWBYFaSghwDaNMD0+KCI+uLFlaaOQaR1MhkyDIDTebdettvrUjlCioXNyILMP8AaamsFUGwkxMRBF5Njv0x0l5dWgXJlSvLqEQCNgAb7SbC27B4j0ezVoy0ZxniBpORIsSSItFjb01EgemOu5arqRW2lQY9xOOc5DLpmKtFqiiWZeU3B1DYg7i5N/THSlUAQLAbDBYZ+klOfm3/AAzSoOFJvo9xmMxmNBBV4qp6spW9EJHyxyrK+IUo1qq1gy03AbzE+JSo6C/f4TNj06dnr0Q6Mp2YEH2Ij+OOcL4VzNIHTTk9GhTElSQDchZm3tjLmjLWpxVlMGrcWp06evLulb8CFbgA7koGJ6gESLAX5rB8MzVVy2tDplSCJ0hgDImI2/ELb3MjB6cEzgIOh5hgdombEWkQIt74z/y/xBtgV23YEGFi8Q0dhMwMJmsuR8FNtm3GPFS+XTWs6KqSVBMFoHSTLG8W7i2KxQqLWGc0nTy0lGob6tZUdNyB9pw9T+zPNOxNSqIYiQBMiANnYAyBMEEfY4e5fwWuVpsAPjcFmJkz3gWFh+/fDoY5RfpJ9J/T4g7tla4HRzCK5rMpclSCsTyrEyLn+8T0mNsM/G/GjlmQqPMWqNRGkwNcQoPUnVtvH2VPXanUamwJUsQCHAMbkExBttMWwyz816FGpTYVAmhapBFijESRG2kAA7GDjM5LI3KTXW2/V+z7hc7FfzHEhScNTTygxMSpJXWqWD/Fpnp6zYwMLlzFQM0FjUksV1RFjePaPrIxbVyoIA5pV5YmL/8ANPXrgI5ClTYlgRKaFAIkCBJM2giPofXASmr24B0pu26IvDXEEqVHFQKz/orgHSTeVEkd5MGP8h6vBDKw0BlMgTE7ERuIt0Ox98Wbw5w5XqZrSgDuoZGIG7BZi1pIvG84W5LNu1BbRUpjTWaBLKGPN77qT6A4344rLBNsuq25EY8PaGpKTCidQIFjpkQxt8Xp0Iw34LwcUlr12QqTTGhiDA5gSB0kjpv9MRVcjVpnQ9QFmBIUXlSJ7dwxN4AjqYwZWptmsuoYkshXzADHKDyuB3iQSPfFTjHTcNy69hMaXmr+qqIqmIO9xYxzDrIj0x4cu6QoKsFiCZm2wYzc+sfLEnBcsVohFMBCV6nZiRYX7YYvRW8tYm8ox6e1v9Mc14ZRk0l2WLs5w81qQ80LpLAuNR2DKQPhuCVuDHzwXwnmzKgiJkG/Q2P2P2wSwBTTrJ7Qp2HuB2wHlsoA6wzAlwNQUDdgCQfM3Htgo45rJFvhEdla4hqhgrSmmHAAaFViBckx7Wt9gsplDUp0tBYK+kAqSb9dQ1csrEkROlvnovDKlCqyHQQp+NvhOnYEEj0t3uMNchRfzKcgL5YDEjaxMQQO9oB6YbHdpCXuuNx/4czVNs1TUGLsVn0DHc37DHQdOKH4O4BT/SC5B/VgFF/L0B/fA9MX3GvwtaNS7d/M0NSTqRrpxmPNWMxpKBn8yTG02+Ht9d8aMKu+3/D/ACxFxEdRPSLTv/hPbA4An09Vt/8AbxCBirV7/df+3G5p1e/3X/sxmWqVNI5Z/vNB+fLviVWe0hR/iJt9BiyECU6k8zQD1lf+0e2POJr+q7wVPveP44ziRsoib9v/AOT/AAxroig1o+XSR+yvT0wE1cWiHNOM02bMkIUBY7zI1XuV3sIkGZje+DMhwt6LBlrVNiDBFwwA7drxO8YF4xV0ZuYM/GARvpEEKdyI6dN+2Gi5tTT1qZWTfqv7J9e3fHLhahqgk2n/AB7PiB2b5Z6LFaborvsaikrqI/NKxrO5AAF8S53gmXHNUpuOlnU3OwAiZxSeL+IiX00wYJPQX2Fzv0mB3xNw3jtQMqvLcywGkwJXY9vl+67pOD5XNeW3n0FpsuuS4rRy7g6HIUaJDqxVTAkqALSMRcTza5XNMpQeXVV2Bi5LEmx20wB7WOK/xSoyK2kSRI9St9Ue4g7HfDnIZ5M1RyyVAfOpDYgcylSIv+LTpPb6Rhvh8q1ONVvQN70S8MRqwptqARAQVOm4mQC0aoHwwDcRfBZ4IKbq9JlmPhLAgg7gxtM7XHribL5gJCfo7K2jUUWoBp5iDtAPeR1OF6+Jj+jNWekqwxUAs5lisrYnbuSe0b41tKKcui3JCvjGV8vMDTYNDGbaQQRBMi998BcT4tRostMU61WsVpsyhogOATpWJiSBN4Jw6zXGzWy5NNFNN9YqCDy6BqAIMgk2HqDjzMwlOk9QhR5AVyegWo3X7RGMPitCj6QtR1bJlT4lxmvTq1ESj5ag8sqrWgwdRF5MtAHpgTL8Zzaw66p7wtmgdItuLe2Gee4fUqw7CRV1haiMGXSqypPofcWGx65RyalH8ttdamF1/hBJESDJ7HcXj54zKcUlYGhXy/34CpKlerVXWzHm5mtbaSY36X2k+pxZuH5RqKvqbVJ0gARGlyL+5HT0+S58oUqOrEU2aPLaSdW2qBqkCPvPvhtmM6uX5jDQRH4b2Inc7/xwE5uvU4e3zX2uhuKME3Jvjf8AH75nQuCcKNEGYlgsx6Dr85w0wDwjiqZmilan8Lj7ixHyIjBxOOzBJRSjwVd7mujGY1k/0MZgiAGeW/06Ta/7J/rtgVqO4IuSLFZ6yP8AdnrH2wVm6ck2JiOnof2T/XbEK0jtpMyfw94/9v03xRAikajCQSL9SBMGNin9WON2o1TaYtEhr3m/+z3HTA+TpLqYsJHKV5D0vPwC+r32BsbBqMWQXZykxppqALAif3WkE+9sYlL9S4jTZhYenbSv7sFZ1NQABXcTJ6fQ48ytDSpEDrYbf9I/dimQ5j4pQisjhTq1XIYElWBmA1gIU3mwBPvBkk/9EzKYDkus7RYfQgH3kd8F+MqIVV1B2WQDe0mPitaOkWjscF1q9NAKZiG0qoUE6gRFlGy732ECcc/wyVNy93zf2AfOxz1mpiwYBpuXOk7j8wgybQD0kWIwdkeHmpWUAFVDBibWWRpkf3pv3xbczlabJFSkHgi2iSU2kz8RF5HpA3wso5FaOnSulGsSAJEmeY72A7/ujE0evpfQ9StbBs6i3TWCE+txPqsDGuXreQ4amodggBkTBPKeQ7dR9Raca5irTcG++8d4nfptOI6pNeixVirLIYlfiUDeO8desR6BeP0krtU02/eJfFEa8azFJqlMll1tO9xYH4dxIImOvzwa3iKnUyyUs0lSodeoMCA0DpPe5tI5YvhDm0RVB1mQAGMRAhbAyYnuPXAqxyGT5Zi0gQosb/1via2uxG6excqgNKhQorRIp1DS1t5l2doBBBDMBpBckAAR6zgnitAnLBlRaiqGUqxgEaqhM2YnYDSASSegBOEGUrFQCWZyTafyhjAn2It1g4sgzlLylVxU2edOjYsWEajMxG2NEpKST09f3+LNMdhNR4UHLMGYU2owKSzpViI5W2kXHzONP/AEC0DzDyyLDc8v4zF7gD2Jw3oVcool0rtOzHTt2MEXEH5Y3JymlmNKrA20NqO5/D39BOMU8OVu9lft/AWnH5/x+RJQyy0Kd2YtrYjXcgEkD2GkD3wDxCkKmkGoNLA2ifcEjrbvbEviBdUeSreVUXUNYCkAE9IkN1uJ29cB+G+H0qldaTKzETdiTJJESOgv6dO97jF8S5QqUl/0SOw8Iywp0KSgABUUQBA2GDOmPF7Y9bHYWwZpjzHk49xZAfMV+bSVmI3nr/hI++PcvQRl1FAJmxB2m0g3BjEeYruGMExbYdSP7h/f274i8943Y/bf/wCn6b4ogcmWUGQoBE3jvE/uH0GJsLBWc/m+/wD+u388b03cwLzvckf/AI+3TEIHVKQO4B9wDjKdMDYAD0EY1plr6gB2gk/vUYkxCHNPGtM6CSqkhmgzcXMQP9cQ5TMeZSVimsqFbURcGRcEH81xvG+G3jByCwECSwJIOzbAEbT3IMdsVrh2YK5OFMOHC+vKTI9bnrGOZik4ykl5lPkKPEtZQkDQWgEyYZbyAVuQbzjzN5cMqqGJKtqvYm5Paep6HENYMBTW/M+mQYFzH8vvjbPsKNNBJLEm+k7SdN5gXNx1vti8s5tqVhJJd0YMulNEGmZmIZjM/MAGLT/nIuY4kJ0pIWBYftHr1vMdcb5mozqoVJ0xE2uDaDMwZ+2PMlwylTqSSQTpZAzRfSrNEjo02+XbFPLNqhW8vcAa5U6E+IwSw7KWuCbbGPb2xvS4ezkktNNEc/FMQCBYddUe9zfqfn8oSFVpUsTpKzEaib2BPIf6GIeGcKqokUzDsW1BiYAXaPSSO/TBLG6t7FqCuuUF8OUFtECAGIgdDEEkmJje3UAQMS8XzuXpVNNXVJQ1GhC2lS2gGQLC0xfHtDhzUqrMrXOrTN4BYkbG8en8MDeIamolmfRqTyyQe0tvvvFh/HGqEo1zsg2nHkPzuR0FQJOlNQeN5vbrcN9xhVRAoPcsb6hIAkkXEABQNxMdzO+F/HPH0EKcvUOjSFZQwnoCAQbWHKSPToAt4V4wZ6r0wtRWI1FaiXBUhtUD8oG39Acj9T1V+Cp3HYdipUq3qowQQTJ0m8Eeo36e1ulp8BUhUqs2mAhBBg30rE33vF/5YX5XjYOg1VOpjTkHlh4BEKb7GYP+WLN4VmlSLlD0UAESADfc9Sw/jjJiUpZOPeVGuYstYx6ceY9x1AjSMeY3jGYohgxmNZx7OIWaZisEVnOyqWPsBP8ADHIeF5zO1aFSrVqv5ddV0KGLf73U2kXA/VhpPYgdo61ncxopuwElVJAgnpaw/rfHMcvxOp5YUA1DUdbFogrqi8QNQadyI0kReQyqWhzXQ3FNJ6fMsHgvj1FKdZfNYw8qGMDSFAEE2HwkmYuZ6yfc/wD2k0suQtV1apJ1qv8Au4UHSTEFoJnttGEFTi5p0KopUQMwzFVFtSm0sqybhOs7iel65w/w3U1IHCh6uow4axJgLOkgswJYliFsSThUHOvoG4xbts6P4moB5cEslRFcFfxALaOlwAfmMUurw4APoJ07qJBUlhPWw3mw/hjoHhvhz1Mqq5ino0mKQBhlQAATHrMC9ox5X8BUT8L1UvMBrT7WP3xmyeGm5OUezNJbnNc1VNJ6WnVqDdASI2m1l/N2/diTzBW1GQxp6ZtHKIEwenp6jEvEsuyV2DXCvoK/m54Fp6nb39xibLZEaX25xB097RJ3gdBHTC1KXC5FpS5fARw5lZmIV5Vk03McvWextE9MScSZaqkAcwPQ7AiOm1r4maiaVNVSZYGd7m5i3Ukn9+AKtPTGpCehBa0WIERMyNh39xjTKMMDXLl37AXNhTZmmx0vU+AAoABJt6iDbrvgarxMoihbTqmQBeTaQAZm9+/XAkQ2qzEatiIW20zvciPbA+ZUMJCgMZgbx6Eeo++2FZM7mt0gNcuETcOz1V6hXUwEcx2gTI9J6T1wbmNNQ1FckgIGUafeSCPcfffHnDsj5dLXplovItY2k9OsTGBBmi2oopkgcw2Cg9fSbQRtvOAjkcVpQduFLkOTKUKlRFRTyySQLRDG8/tHtucBcH8J5jMcTqV8xRqZWmKbLS1KSdNlJsCuogxBPU2MXPXKCkhYhQ7CCQYgBRO26yuqI363xYKHjKFXzss5dwssjHS3WYJEWE9YHph2Kcd9QakG1PBuUaorsXLqBuLNGxICQSCP59MO8zlwiQCTbr6sv88D8Mz1OuBpptBWZLWg/wCLrJ++Cs6AFiI9z1LD19MasahVwCqg5dhjbGvQYycNLPcZjycZiEPCMLeMcSZKb+SBUqgcq9N7k+gwfUblPsf3YV03C1IJsZ/5jP8ACPlgQkVavUq5gFqlU+UPhUcsEdWuIYEGI1dPmFmOHFFLry3MSRJPwknrfYHeFH5rT8VdqOaqqUPlHSZKnTdeaD7/ALvS82YpgBXdyxVCVTliSIkAdLhRYbj2O3BpcN/iKyWpB3gnh4VddSDWYSoJJhB8Oknf1I67wcQ6HzdRVLCtouwICqjlmEAQSYVTeZvaNsMvCq68hRVwCwBgMJuGaDpOK34azapxetSqVaKQSVRA2pi8BFdoC8q3AvOq3XGNtJj0m7OlokADtbHpxmEGV8VBsylFkC+Zq0nzATKgEgqNvr274FySaT7BUW+DnvGGqUa7AqBBMzeST39Y39b4bZDP+dRLhQCNUj1Uf6fU4n8aUFNaqCv4BpPrZp9+Y4nCKUpKq8hgkgwAUKsFIEGG27EAjrhfhPVnKhM8ftEH6Q9yZvJAJ3nmmO3T5YjDLBMlhfT1BgRMySZ3v2Hzj4vWfW6gkrMwpiJBJ2PxfQfSMAiovlgAqTsSLGRFiLz745s4uMmnzYDjJKwmrmVuxdipFxpmLiD8Q2j03xtwrIa/1jSNzpuIhp2/w4gyGXNSqhFqQqBrm5gGx6Aal/yxdeFeGajUdZI1MmlQdo3mD329vpiQg5ypDMUNK1PnorLZsAIqA6yLsIMk3XfckCCNupnGhUhdJZIkltPXt09p+dsS57JeU6q9nU6nTQFEk9DsQbjbve0YGzCnzFgEgnYHTsTIm4tYW7jBKNc7CdMnwgmmQWUCGIpsEa1yxSAelgsD39cS8JaoYLqTSDQLTBiCBtYAkbYGzORZqmkKGU3UC1kYA2sOw6R64uPAOHsysWGnQWg785uD8t/+HFqDm1FDYXy+grhXFqFL9V5imsfiWbg/l7EgdB1n2AnibOO06D8KMRzRDysH4TtPp9zjnn/gdZOIUlrU5RaiPUJII8sVBLEzcSb9d8O8r4kq1Q7ihS0uroqpUOpWDEFKmpoB3JZRHvY462FPRp0kvfk6RQz1hcG1474Jy+ZDTH4SVPuI/njnnCPFBUVPOWmDReHeiXKkeSWazMTKkgG997XAc+CuLPUr5lHKaR5TgLO9RSWuT1gH+owcq47CipU30XCMZj2cZhdBWagYqvFq4RSXmBq1X/CRMgC8i39HFqOKv4roMaVZkEut9tVuUMdO5hTMC5gRc4pukElboC4+K7ZEikdbcupmuVSQGMRuBJPse2CuFeE6Lqrh3KsFJWViV9QJibxthvRzAXS4/wBnU72g3P2k298L+At5OYr5fSVppzUxpgeXa4IsRqLAdYgH4b1unfmFtpoH43nvIpVKgLMVqqi3vpLqpCgdbk7Hb0wv8U8KRKVNvLQVaVZHViBq5idQ1jfUT33HtBnGyFXLGoA1MVgzXAgoGZTf4r6jAvtY4m47w1s6TTRwiiohMzDKpEzsd7qdpUGbYqVu0XFqNMdcb4v5VHzFjmjSTtzXB9bdPbHNeJ5dqJUVmK6eZf1ZEtO22k7m/wBYti98UAevl6AHKhFRvQLOn7hfkcI+N5zz6hO9OkYJ3uwssdzYnsCNhGMef1m229tq+ovU1wL6Nao9JHYqS41aSxlQrFWUEiTBWZ2uBEYKPmatRYAREaZ5d77Ydp4cLUqUEK4DFpB3dtRE79dvbHlbwu52de5mf5Y2eFxQUfXbXxfl8wHqXBUs/SBaNNm3kxFrX9TH3wvp8MDKICgTzRHSpO2Lz/5Pbc1F+hP2kYjTwMYI86xkfCev+PfCPF+Gubnilz0Him0qYJ4X4IlWoSByoQTHU2Kr7Hf298XuMD5HJrSQKojqfUncn1OCZwzBi9HGu+y5O3ZUPG2RWo9ICA9wT+yQQPeCZGFC5cFgrgMApt326esfuxa8/wCGBWcs9V95GmBEEQPsB/riJvByFw5q1CRaOWP3YzZcM5ybRergQ8MyjNWCIp2aWOwBKH7R8zi41VWjSAAaB2BJJvcgd8b5HILSWBfuTifMLKkadQNiJi2H4cTxr2gvfk5/n6lY5xKi0KxTymQnQbHUjLb/AAkfPFLqcDSm7ms2dpVahLPoFNEKSAHAeYYjrIiDsN+z/oKwB5Sx21e31+EfTC/i/DKZQK1FCFKlQTMHUPT0EjY2mYxqjkmuWvlX9sDSjm2T8OVUy9SnRp1zSIqCkGpgFlZDDEgkFmMdupgTi0+CsvVpZmrrpVQKi0gCUtyrBG1gO59fldBlASSaaydzq779MbZbK6Tamg7kN336egwr19Wq18vyM1PTpCfrjMb/AD/r649wwGiJsIc9wN6moEqVeA0MwOm8i3cHoRh7pf8AL9xjzS/5fuMDRYrTgOmnoRtIkkbmD3A98a1OBMRZknSASyEzHUwww20v+X7jGaH/AC/cYmlEsUUvDSEk1QlRrQTTFgFC9ZN7/UjFY4/49WjU8vLqssYmJkJAJAsAo7nfF7q0XYEadwRMjrigP/ZbXvFZfQsk2i0jWAT9j2wjMsmygPw+j3eQg4V4oq0UR3pNmcxm3IQTommpA3g/iIAEbCSR1Ip0XAag9F1HmpUFMFXaJk7GCQnqDbHnDf7KaqOpq5guFYNyrpMggjmLtABvAG5xY8x4frLUVqAVTYFnbV1M26nSxja+5wtYpaUn5/7JmeNv1P399w0yXE1qkhQ4I3DU2WD1HMAJv0nEebZgxAZh7Tb4f2TgtKNSBKz6yMYcsxuaak+sY2CH7Bc1R5+Jhfv/AJYkRmi7f81+m46f64M/RG28pYH93Gforf8Aw1/5cWUBmq07n1ubER698bKTPxDru5jr+1tgv9Gb8g+2NhRf8g+2IQhWkWurqe8Mx6j9q1sSLl3Fw311Hr/e7Y3FN/yj6jG2l/y/cYhDxFeblYjopBn31H92JcRw/wCX7jGQ/wCX7jEIb6cJuLZ+mVaGBKlAQCJB1ixHT4Thvz/l+4wrr+HFdizKxJIJ/WdtsU76IMMlmhUQMux2+Vv4YIwFkuHmkulFIXoC0x7YKh/y/cYpFm+MxpDfl+4xmLIf/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38234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Kennismaken met de docent</a:t>
            </a:r>
          </a:p>
        </p:txBody>
      </p:sp>
      <p:sp>
        <p:nvSpPr>
          <p:cNvPr id="3" name="Tijdelijke aanduiding voor inhoud 2"/>
          <p:cNvSpPr>
            <a:spLocks noGrp="1"/>
          </p:cNvSpPr>
          <p:nvPr>
            <p:ph idx="1"/>
          </p:nvPr>
        </p:nvSpPr>
        <p:spPr>
          <a:xfrm>
            <a:off x="2999656" y="1196753"/>
            <a:ext cx="7211144" cy="4929411"/>
          </a:xfrm>
        </p:spPr>
        <p:txBody>
          <a:bodyPr/>
          <a:lstStyle/>
          <a:p>
            <a:pPr marL="0" indent="0">
              <a:buNone/>
            </a:pPr>
            <a:r>
              <a:rPr lang="nl-NL" dirty="0"/>
              <a:t>Wie ben ik:</a:t>
            </a:r>
          </a:p>
          <a:p>
            <a:pPr marL="0" indent="0">
              <a:buNone/>
            </a:pPr>
            <a:endParaRPr lang="nl-NL" dirty="0"/>
          </a:p>
          <a:p>
            <a:pPr>
              <a:buFontTx/>
              <a:buChar char="-"/>
            </a:pPr>
            <a:r>
              <a:rPr lang="nl-NL" dirty="0"/>
              <a:t>Waar woon ik?</a:t>
            </a:r>
          </a:p>
          <a:p>
            <a:pPr>
              <a:buFontTx/>
              <a:buChar char="-"/>
            </a:pPr>
            <a:r>
              <a:rPr lang="nl-NL" dirty="0"/>
              <a:t>Welke hobby’s heb ik?</a:t>
            </a:r>
          </a:p>
          <a:p>
            <a:pPr>
              <a:buFontTx/>
              <a:buChar char="-"/>
            </a:pPr>
            <a:r>
              <a:rPr lang="nl-NL" dirty="0"/>
              <a:t>Heb ik huisdieren?</a:t>
            </a:r>
          </a:p>
          <a:p>
            <a:pPr>
              <a:buFontTx/>
              <a:buChar char="-"/>
            </a:pPr>
            <a:r>
              <a:rPr lang="nl-NL" dirty="0"/>
              <a:t>Doe ik aan sport?</a:t>
            </a:r>
          </a:p>
          <a:p>
            <a:pPr>
              <a:buFontTx/>
              <a:buChar char="-"/>
            </a:pPr>
            <a:r>
              <a:rPr lang="nl-NL" dirty="0"/>
              <a:t>Wat heb ik met het vakgebied ‘vrije tijd’ ?</a:t>
            </a:r>
          </a:p>
        </p:txBody>
      </p:sp>
    </p:spTree>
    <p:extLst>
      <p:ext uri="{BB962C8B-B14F-4D97-AF65-F5344CB8AC3E}">
        <p14:creationId xmlns:p14="http://schemas.microsoft.com/office/powerpoint/2010/main" val="190024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1F613D-371E-4158-8B79-4FC452FA535A}"/>
              </a:ext>
            </a:extLst>
          </p:cNvPr>
          <p:cNvSpPr>
            <a:spLocks noGrp="1"/>
          </p:cNvSpPr>
          <p:nvPr>
            <p:ph type="title"/>
          </p:nvPr>
        </p:nvSpPr>
        <p:spPr/>
        <p:txBody>
          <a:bodyPr/>
          <a:lstStyle/>
          <a:p>
            <a:r>
              <a:rPr lang="nl-NL" dirty="0"/>
              <a:t>Wat leer je in dit uur?</a:t>
            </a:r>
          </a:p>
        </p:txBody>
      </p:sp>
      <p:sp>
        <p:nvSpPr>
          <p:cNvPr id="3" name="Tijdelijke aanduiding voor inhoud 2">
            <a:extLst>
              <a:ext uri="{FF2B5EF4-FFF2-40B4-BE49-F238E27FC236}">
                <a16:creationId xmlns:a16="http://schemas.microsoft.com/office/drawing/2014/main" id="{2F1EE9B2-D3AA-4716-AC1C-F9166158636E}"/>
              </a:ext>
            </a:extLst>
          </p:cNvPr>
          <p:cNvSpPr>
            <a:spLocks noGrp="1"/>
          </p:cNvSpPr>
          <p:nvPr>
            <p:ph idx="1"/>
          </p:nvPr>
        </p:nvSpPr>
        <p:spPr/>
        <p:txBody>
          <a:bodyPr/>
          <a:lstStyle/>
          <a:p>
            <a:pPr>
              <a:buFontTx/>
              <a:buChar char="-"/>
            </a:pPr>
            <a:r>
              <a:rPr lang="nl-NL" dirty="0"/>
              <a:t>Wat bedoelen we met vrijetijd?</a:t>
            </a:r>
          </a:p>
          <a:p>
            <a:pPr>
              <a:buFontTx/>
              <a:buChar char="-"/>
            </a:pPr>
            <a:r>
              <a:rPr lang="nl-NL" dirty="0"/>
              <a:t>Wat zijn evenementen, festivals en congressen?</a:t>
            </a:r>
          </a:p>
          <a:p>
            <a:pPr>
              <a:buFontTx/>
              <a:buChar char="-"/>
            </a:pPr>
            <a:r>
              <a:rPr lang="nl-NL" dirty="0"/>
              <a:t>Met welke onderdelen houd je rekening, tijdens het organiseren?</a:t>
            </a:r>
          </a:p>
          <a:p>
            <a:pPr>
              <a:buFontTx/>
              <a:buChar char="-"/>
            </a:pPr>
            <a:r>
              <a:rPr lang="nl-NL" dirty="0"/>
              <a:t>Zelf iets bedenken!</a:t>
            </a:r>
          </a:p>
        </p:txBody>
      </p:sp>
    </p:spTree>
    <p:extLst>
      <p:ext uri="{BB962C8B-B14F-4D97-AF65-F5344CB8AC3E}">
        <p14:creationId xmlns:p14="http://schemas.microsoft.com/office/powerpoint/2010/main" val="2096865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Vrije tijd	?</a:t>
            </a:r>
          </a:p>
        </p:txBody>
      </p:sp>
      <p:sp>
        <p:nvSpPr>
          <p:cNvPr id="3" name="Tijdelijke aanduiding voor inhoud 2"/>
          <p:cNvSpPr>
            <a:spLocks noGrp="1"/>
          </p:cNvSpPr>
          <p:nvPr>
            <p:ph idx="1"/>
          </p:nvPr>
        </p:nvSpPr>
        <p:spPr/>
        <p:txBody>
          <a:bodyPr/>
          <a:lstStyle/>
          <a:p>
            <a:r>
              <a:rPr lang="nl-NL" dirty="0"/>
              <a:t>Wij hanteren de definitie: </a:t>
            </a:r>
            <a:r>
              <a:rPr lang="en-US" dirty="0" err="1"/>
              <a:t>vrije</a:t>
            </a:r>
            <a:r>
              <a:rPr lang="en-US" dirty="0"/>
              <a:t> </a:t>
            </a:r>
            <a:r>
              <a:rPr lang="en-US" dirty="0" err="1"/>
              <a:t>tijd</a:t>
            </a:r>
            <a:r>
              <a:rPr lang="en-US" dirty="0"/>
              <a:t> is die </a:t>
            </a:r>
            <a:r>
              <a:rPr lang="en-US" dirty="0" err="1"/>
              <a:t>tijd</a:t>
            </a:r>
            <a:r>
              <a:rPr lang="en-US" dirty="0"/>
              <a:t> die </a:t>
            </a:r>
            <a:r>
              <a:rPr lang="en-US" dirty="0" err="1"/>
              <a:t>vrij</a:t>
            </a:r>
            <a:r>
              <a:rPr lang="en-US" dirty="0"/>
              <a:t> </a:t>
            </a:r>
            <a:r>
              <a:rPr lang="en-US" dirty="0" err="1"/>
              <a:t>te</a:t>
            </a:r>
            <a:r>
              <a:rPr lang="en-US" dirty="0"/>
              <a:t> </a:t>
            </a:r>
            <a:r>
              <a:rPr lang="en-US" dirty="0" err="1"/>
              <a:t>besteden</a:t>
            </a:r>
            <a:r>
              <a:rPr lang="en-US" dirty="0"/>
              <a:t> is. Men </a:t>
            </a:r>
            <a:r>
              <a:rPr lang="en-US" dirty="0" err="1"/>
              <a:t>heeft</a:t>
            </a:r>
            <a:r>
              <a:rPr lang="en-US" dirty="0"/>
              <a:t> </a:t>
            </a:r>
            <a:r>
              <a:rPr lang="en-US" dirty="0" err="1"/>
              <a:t>dan</a:t>
            </a:r>
            <a:r>
              <a:rPr lang="en-US" dirty="0"/>
              <a:t> </a:t>
            </a:r>
            <a:r>
              <a:rPr lang="en-US" dirty="0" err="1"/>
              <a:t>dus</a:t>
            </a:r>
            <a:r>
              <a:rPr lang="en-US" dirty="0"/>
              <a:t> </a:t>
            </a:r>
            <a:r>
              <a:rPr lang="en-US" dirty="0" err="1"/>
              <a:t>geen</a:t>
            </a:r>
            <a:r>
              <a:rPr lang="en-US" dirty="0"/>
              <a:t> </a:t>
            </a:r>
            <a:r>
              <a:rPr lang="en-US" dirty="0" err="1"/>
              <a:t>verplichtingen</a:t>
            </a:r>
            <a:r>
              <a:rPr lang="en-US" dirty="0"/>
              <a:t> </a:t>
            </a:r>
            <a:r>
              <a:rPr lang="en-US" dirty="0" err="1"/>
              <a:t>aan</a:t>
            </a:r>
            <a:r>
              <a:rPr lang="en-US" dirty="0"/>
              <a:t> </a:t>
            </a:r>
            <a:r>
              <a:rPr lang="en-US" dirty="0" err="1"/>
              <a:t>werkgever</a:t>
            </a:r>
            <a:r>
              <a:rPr lang="en-US" dirty="0"/>
              <a:t>, </a:t>
            </a:r>
            <a:r>
              <a:rPr lang="en-US" dirty="0" err="1"/>
              <a:t>zaak</a:t>
            </a:r>
            <a:r>
              <a:rPr lang="en-US" dirty="0"/>
              <a:t> of school.</a:t>
            </a:r>
            <a:endParaRPr lang="nl-NL" dirty="0"/>
          </a:p>
        </p:txBody>
      </p:sp>
      <p:pic>
        <p:nvPicPr>
          <p:cNvPr id="1026" name="Picture 2" descr="http://www.seniorennet.nl/Images/Onderzoek_enquetes/onderzoek_pensioen_vrije_tij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627" y="2641822"/>
            <a:ext cx="5781675"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527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vrijetijdsmanagement?</a:t>
            </a:r>
          </a:p>
        </p:txBody>
      </p:sp>
      <p:sp>
        <p:nvSpPr>
          <p:cNvPr id="3" name="Tijdelijke aanduiding voor inhoud 2"/>
          <p:cNvSpPr>
            <a:spLocks noGrp="1"/>
          </p:cNvSpPr>
          <p:nvPr>
            <p:ph idx="1"/>
          </p:nvPr>
        </p:nvSpPr>
        <p:spPr/>
        <p:txBody>
          <a:bodyPr/>
          <a:lstStyle/>
          <a:p>
            <a:r>
              <a:rPr lang="nl-NL" dirty="0"/>
              <a:t>Het organiseren van de vrije tijd.</a:t>
            </a:r>
          </a:p>
          <a:p>
            <a:r>
              <a:rPr lang="nl-NL" dirty="0"/>
              <a:t>Voorbeelden zijn evenementen, festivals, pretparken, concerten en congressen en sportevenementen.</a:t>
            </a:r>
          </a:p>
          <a:p>
            <a:pPr marL="0" indent="0">
              <a:buNone/>
            </a:pPr>
            <a:endParaRPr lang="nl-NL" dirty="0"/>
          </a:p>
          <a:p>
            <a:endParaRPr lang="nl-NL" dirty="0"/>
          </a:p>
          <a:p>
            <a:endParaRPr lang="nl-NL" dirty="0"/>
          </a:p>
        </p:txBody>
      </p:sp>
      <p:pic>
        <p:nvPicPr>
          <p:cNvPr id="2050" name="Picture 2" descr="http://daavyvv.files.wordpress.com/2014/03/park_header_1129x3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337720"/>
            <a:ext cx="9149181"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197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een evenement? </a:t>
            </a:r>
          </a:p>
        </p:txBody>
      </p:sp>
      <p:pic>
        <p:nvPicPr>
          <p:cNvPr id="4" name="Tijdelijke aanduiding voor inhoud 3" descr="https://encrypted-tbn3.gstatic.com/images?q=tbn:ANd9GcQ2ONLOKdPJoT9GNdQMTq1PaztxWqzDuQsduuj2zlyK0TPOyVJf">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23662" y="4005064"/>
            <a:ext cx="3888432" cy="2520280"/>
          </a:xfrm>
          <a:prstGeom prst="rect">
            <a:avLst/>
          </a:prstGeom>
          <a:noFill/>
          <a:ln>
            <a:noFill/>
          </a:ln>
        </p:spPr>
      </p:pic>
      <p:pic>
        <p:nvPicPr>
          <p:cNvPr id="1026" name="Picture 2" descr="http://media.nu.nl/m/m1cz3l4ah5f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8048" y="1177902"/>
            <a:ext cx="3823548" cy="2557745"/>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1782023" y="1177901"/>
            <a:ext cx="4572000" cy="2062103"/>
          </a:xfrm>
          <a:prstGeom prst="rect">
            <a:avLst/>
          </a:prstGeom>
        </p:spPr>
        <p:txBody>
          <a:bodyPr>
            <a:spAutoFit/>
          </a:bodyPr>
          <a:lstStyle/>
          <a:p>
            <a:pPr marL="457200" indent="-457200">
              <a:buFont typeface="Arial" panose="020B0604020202020204" pitchFamily="34" charset="0"/>
              <a:buChar char="•"/>
            </a:pPr>
            <a:r>
              <a:rPr lang="nl-NL" sz="2000" dirty="0">
                <a:solidFill>
                  <a:srgbClr val="000000"/>
                </a:solidFill>
                <a:latin typeface="Arial" panose="020B0604020202020204" pitchFamily="34" charset="0"/>
              </a:rPr>
              <a:t>Een geplande, unieke bijeenkomst voor een of meerdere genodigde doelgroepen met een vooraf geformuleerde doelstelling die op een creatieve manier gecommuniceerd wordt</a:t>
            </a:r>
            <a:r>
              <a:rPr lang="nl-NL" sz="2800" dirty="0">
                <a:solidFill>
                  <a:srgbClr val="000000"/>
                </a:solidFill>
                <a:latin typeface="Arial" panose="020B0604020202020204" pitchFamily="34" charset="0"/>
              </a:rPr>
              <a:t>.</a:t>
            </a:r>
            <a:endParaRPr lang="nl-NL" sz="2800" dirty="0"/>
          </a:p>
        </p:txBody>
      </p:sp>
    </p:spTree>
    <p:extLst>
      <p:ext uri="{BB962C8B-B14F-4D97-AF65-F5344CB8AC3E}">
        <p14:creationId xmlns:p14="http://schemas.microsoft.com/office/powerpoint/2010/main" val="2994508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Wat is een festival ?</a:t>
            </a:r>
          </a:p>
        </p:txBody>
      </p:sp>
      <p:sp>
        <p:nvSpPr>
          <p:cNvPr id="3" name="Tijdelijke aanduiding voor inhoud 2"/>
          <p:cNvSpPr>
            <a:spLocks noGrp="1"/>
          </p:cNvSpPr>
          <p:nvPr>
            <p:ph idx="1"/>
          </p:nvPr>
        </p:nvSpPr>
        <p:spPr>
          <a:xfrm>
            <a:off x="1524000" y="1484785"/>
            <a:ext cx="6635080" cy="4929411"/>
          </a:xfrm>
        </p:spPr>
        <p:txBody>
          <a:bodyPr>
            <a:normAutofit/>
          </a:bodyPr>
          <a:lstStyle/>
          <a:p>
            <a:r>
              <a:rPr lang="nl-NL" sz="1800" dirty="0"/>
              <a:t>Verschillende voorstellingen op het gebied van theater, muziek e.d. bij elkaar</a:t>
            </a:r>
          </a:p>
          <a:p>
            <a:endParaRPr lang="nl-NL" dirty="0"/>
          </a:p>
          <a:p>
            <a:endParaRPr lang="nl-NL" dirty="0"/>
          </a:p>
          <a:p>
            <a:endParaRPr lang="nl-NL" dirty="0"/>
          </a:p>
          <a:p>
            <a:endParaRPr lang="nl-NL" dirty="0"/>
          </a:p>
          <a:p>
            <a:pPr marL="0" indent="0">
              <a:buNone/>
            </a:pPr>
            <a:endParaRPr lang="nl-NL" dirty="0">
              <a:hlinkClick r:id="rId2"/>
            </a:endParaRPr>
          </a:p>
          <a:p>
            <a:pPr marL="0" indent="0">
              <a:buNone/>
            </a:pPr>
            <a:endParaRPr lang="nl-NL" dirty="0">
              <a:hlinkClick r:id="rId2"/>
            </a:endParaRPr>
          </a:p>
          <a:p>
            <a:pPr marL="0" indent="0">
              <a:buNone/>
            </a:pPr>
            <a:r>
              <a:rPr lang="nl-NL" dirty="0" err="1">
                <a:hlinkClick r:id="rId2"/>
              </a:rPr>
              <a:t>aftermovie</a:t>
            </a:r>
            <a:r>
              <a:rPr lang="nl-NL" dirty="0">
                <a:hlinkClick r:id="rId2"/>
              </a:rPr>
              <a:t> </a:t>
            </a:r>
            <a:r>
              <a:rPr lang="nl-NL" dirty="0" err="1">
                <a:hlinkClick r:id="rId2"/>
              </a:rPr>
              <a:t>Sziget</a:t>
            </a:r>
            <a:endParaRPr lang="nl-NL" dirty="0"/>
          </a:p>
        </p:txBody>
      </p:sp>
      <p:pic>
        <p:nvPicPr>
          <p:cNvPr id="4" name="Afbeelding 3" descr="Lowlands">
            <a:hlinkClick r:id="rId3" tooltip="&quot;Lowlands&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7176121" y="2492896"/>
            <a:ext cx="3209925" cy="2438400"/>
          </a:xfrm>
          <a:prstGeom prst="rect">
            <a:avLst/>
          </a:prstGeom>
          <a:noFill/>
          <a:ln>
            <a:noFill/>
          </a:ln>
        </p:spPr>
      </p:pic>
      <p:pic>
        <p:nvPicPr>
          <p:cNvPr id="5" name="Afbeelding 4"/>
          <p:cNvPicPr>
            <a:picLocks noChangeAspect="1"/>
          </p:cNvPicPr>
          <p:nvPr/>
        </p:nvPicPr>
        <p:blipFill>
          <a:blip r:embed="rId5"/>
          <a:stretch>
            <a:fillRect/>
          </a:stretch>
        </p:blipFill>
        <p:spPr>
          <a:xfrm>
            <a:off x="3416865" y="2492896"/>
            <a:ext cx="3653033" cy="2438400"/>
          </a:xfrm>
          <a:prstGeom prst="rect">
            <a:avLst/>
          </a:prstGeom>
        </p:spPr>
      </p:pic>
    </p:spTree>
    <p:extLst>
      <p:ext uri="{BB962C8B-B14F-4D97-AF65-F5344CB8AC3E}">
        <p14:creationId xmlns:p14="http://schemas.microsoft.com/office/powerpoint/2010/main" val="3029099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een congres ?	</a:t>
            </a:r>
          </a:p>
        </p:txBody>
      </p:sp>
      <p:pic>
        <p:nvPicPr>
          <p:cNvPr id="1028" name="Picture 4" descr="Afbeeldingsresultaat voor klimaatconferentie parij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67808" y="5434684"/>
            <a:ext cx="3634406" cy="1345285"/>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a:stretch>
            <a:fillRect/>
          </a:stretch>
        </p:blipFill>
        <p:spPr>
          <a:xfrm>
            <a:off x="1667508" y="3315206"/>
            <a:ext cx="3672408" cy="1958618"/>
          </a:xfrm>
          <a:prstGeom prst="rect">
            <a:avLst/>
          </a:prstGeom>
        </p:spPr>
      </p:pic>
      <p:sp>
        <p:nvSpPr>
          <p:cNvPr id="7" name="Rechthoek 6"/>
          <p:cNvSpPr/>
          <p:nvPr/>
        </p:nvSpPr>
        <p:spPr>
          <a:xfrm>
            <a:off x="1800351" y="846023"/>
            <a:ext cx="7680025" cy="1477328"/>
          </a:xfrm>
          <a:prstGeom prst="rect">
            <a:avLst/>
          </a:prstGeom>
        </p:spPr>
        <p:txBody>
          <a:bodyPr wrap="square">
            <a:spAutoFit/>
          </a:bodyPr>
          <a:lstStyle/>
          <a:p>
            <a:pPr marL="285750" indent="-285750">
              <a:buFont typeface="Arial" panose="020B0604020202020204" pitchFamily="34" charset="0"/>
              <a:buChar char="•"/>
            </a:pPr>
            <a:r>
              <a:rPr lang="nl-NL" dirty="0">
                <a:solidFill>
                  <a:srgbClr val="252525"/>
                </a:solidFill>
                <a:latin typeface="Arial" panose="020B0604020202020204" pitchFamily="34" charset="0"/>
              </a:rPr>
              <a:t>Een congres is een grootschalige bijeenkomst rond een bepaald thema, waar bijvoorbeeld wetenschappers of leden van een bepaalde organisatie aan deelnemen. Voor wetenschappelijke congressen of congressen in het bedrijfsleven is ook de term symposium of conferentie gebruikelijk.</a:t>
            </a:r>
            <a:endParaRPr lang="nl-NL" dirty="0"/>
          </a:p>
        </p:txBody>
      </p:sp>
      <p:pic>
        <p:nvPicPr>
          <p:cNvPr id="1032" name="Picture 8" descr="Afbeeldingsresultaat voor Fashion Congress 2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9670" y="3261065"/>
            <a:ext cx="3379466" cy="194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850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begin je met organiseren?</a:t>
            </a:r>
          </a:p>
        </p:txBody>
      </p:sp>
      <p:sp>
        <p:nvSpPr>
          <p:cNvPr id="3" name="Tijdelijke aanduiding voor inhoud 2"/>
          <p:cNvSpPr>
            <a:spLocks noGrp="1"/>
          </p:cNvSpPr>
          <p:nvPr>
            <p:ph idx="1"/>
          </p:nvPr>
        </p:nvSpPr>
        <p:spPr/>
        <p:txBody>
          <a:bodyPr/>
          <a:lstStyle/>
          <a:p>
            <a:r>
              <a:rPr lang="nl-NL" dirty="0"/>
              <a:t>Doelstellingen en doelgroep</a:t>
            </a:r>
          </a:p>
          <a:p>
            <a:r>
              <a:rPr lang="nl-NL" dirty="0"/>
              <a:t>Budget</a:t>
            </a:r>
          </a:p>
          <a:p>
            <a:r>
              <a:rPr lang="nl-NL" dirty="0"/>
              <a:t>Datum, duur en tijdstip</a:t>
            </a:r>
          </a:p>
          <a:p>
            <a:r>
              <a:rPr lang="nl-NL" dirty="0"/>
              <a:t>Concept en programma</a:t>
            </a:r>
          </a:p>
          <a:p>
            <a:r>
              <a:rPr lang="nl-NL" dirty="0"/>
              <a:t>Locatie </a:t>
            </a:r>
          </a:p>
          <a:p>
            <a:r>
              <a:rPr lang="nl-NL" dirty="0"/>
              <a:t>Catering</a:t>
            </a:r>
          </a:p>
          <a:p>
            <a:pPr marL="0" indent="0">
              <a:buNone/>
            </a:pPr>
            <a:endParaRPr lang="nl-NL" dirty="0"/>
          </a:p>
        </p:txBody>
      </p:sp>
    </p:spTree>
    <p:extLst>
      <p:ext uri="{BB962C8B-B14F-4D97-AF65-F5344CB8AC3E}">
        <p14:creationId xmlns:p14="http://schemas.microsoft.com/office/powerpoint/2010/main" val="75244889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6EA1E6-AF09-4B6C-8F92-8F46597C2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3.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131</TotalTime>
  <Words>448</Words>
  <Application>Microsoft Office PowerPoint</Application>
  <PresentationFormat>Breedbeeld</PresentationFormat>
  <Paragraphs>80</Paragraphs>
  <Slides>17</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Calibri Light</vt:lpstr>
      <vt:lpstr>Wingdings</vt:lpstr>
      <vt:lpstr>Kantoorthema</vt:lpstr>
      <vt:lpstr>PowerPoint-presentatie</vt:lpstr>
      <vt:lpstr>Kennismaken met de docent</vt:lpstr>
      <vt:lpstr>Wat leer je in dit uur?</vt:lpstr>
      <vt:lpstr>Wat is Vrije tijd ?</vt:lpstr>
      <vt:lpstr>Wat is vrijetijdsmanagement?</vt:lpstr>
      <vt:lpstr>Wat is een evenement? </vt:lpstr>
      <vt:lpstr>Wat is een festival ?</vt:lpstr>
      <vt:lpstr>Wat is een congres ? </vt:lpstr>
      <vt:lpstr>Hoe begin je met organiseren?</vt:lpstr>
      <vt:lpstr>Doelstellingen en doelgroep</vt:lpstr>
      <vt:lpstr>Budget </vt:lpstr>
      <vt:lpstr>Datum, duur en tijdstip</vt:lpstr>
      <vt:lpstr>Catering </vt:lpstr>
      <vt:lpstr>Locatie </vt:lpstr>
      <vt:lpstr>Concept en programma</vt:lpstr>
      <vt:lpstr>Vroeger ;)</vt:lpstr>
      <vt:lpstr>Aan de slag!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Machiel Huizer</cp:lastModifiedBy>
  <cp:revision>7</cp:revision>
  <dcterms:created xsi:type="dcterms:W3CDTF">2021-07-07T07:37:45Z</dcterms:created>
  <dcterms:modified xsi:type="dcterms:W3CDTF">2021-09-06T15:09:42Z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